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7CED6-2513-4977-BA86-5FE1001C13C4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8B6BD-7A92-4CDD-8164-40322283D23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702681" y="1092042"/>
            <a:ext cx="3449055" cy="1141370"/>
            <a:chOff x="2702681" y="1092042"/>
            <a:chExt cx="3449055" cy="1141370"/>
          </a:xfrm>
        </p:grpSpPr>
        <p:sp>
          <p:nvSpPr>
            <p:cNvPr id="2" name="Freeform 1"/>
            <p:cNvSpPr/>
            <p:nvPr/>
          </p:nvSpPr>
          <p:spPr>
            <a:xfrm>
              <a:off x="2702681" y="1092042"/>
              <a:ext cx="572183" cy="722266"/>
            </a:xfrm>
            <a:custGeom>
              <a:avLst/>
              <a:gdLst/>
              <a:ahLst/>
              <a:cxnLst/>
              <a:rect l="0" t="0" r="0" b="0"/>
              <a:pathLst>
                <a:path w="572183" h="722266">
                  <a:moveTo>
                    <a:pt x="406318" y="39508"/>
                  </a:moveTo>
                  <a:lnTo>
                    <a:pt x="362356" y="15789"/>
                  </a:lnTo>
                  <a:lnTo>
                    <a:pt x="310980" y="2241"/>
                  </a:lnTo>
                  <a:lnTo>
                    <a:pt x="255627" y="0"/>
                  </a:lnTo>
                  <a:lnTo>
                    <a:pt x="198283" y="6225"/>
                  </a:lnTo>
                  <a:lnTo>
                    <a:pt x="145686" y="18809"/>
                  </a:lnTo>
                  <a:lnTo>
                    <a:pt x="90323" y="43738"/>
                  </a:lnTo>
                  <a:lnTo>
                    <a:pt x="32330" y="88396"/>
                  </a:lnTo>
                  <a:lnTo>
                    <a:pt x="10197" y="120804"/>
                  </a:lnTo>
                  <a:lnTo>
                    <a:pt x="0" y="160042"/>
                  </a:lnTo>
                  <a:lnTo>
                    <a:pt x="2568" y="195714"/>
                  </a:lnTo>
                  <a:lnTo>
                    <a:pt x="10844" y="214608"/>
                  </a:lnTo>
                  <a:lnTo>
                    <a:pt x="23492" y="230804"/>
                  </a:lnTo>
                  <a:lnTo>
                    <a:pt x="63326" y="260265"/>
                  </a:lnTo>
                  <a:lnTo>
                    <a:pt x="88931" y="272153"/>
                  </a:lnTo>
                  <a:lnTo>
                    <a:pt x="143496" y="279785"/>
                  </a:lnTo>
                  <a:lnTo>
                    <a:pt x="204924" y="275703"/>
                  </a:lnTo>
                  <a:lnTo>
                    <a:pt x="263808" y="273207"/>
                  </a:lnTo>
                  <a:lnTo>
                    <a:pt x="316687" y="279646"/>
                  </a:lnTo>
                  <a:lnTo>
                    <a:pt x="347764" y="283107"/>
                  </a:lnTo>
                  <a:lnTo>
                    <a:pt x="402724" y="301272"/>
                  </a:lnTo>
                  <a:lnTo>
                    <a:pt x="424608" y="310266"/>
                  </a:lnTo>
                  <a:lnTo>
                    <a:pt x="486792" y="362539"/>
                  </a:lnTo>
                  <a:lnTo>
                    <a:pt x="534986" y="412694"/>
                  </a:lnTo>
                  <a:lnTo>
                    <a:pt x="560324" y="471588"/>
                  </a:lnTo>
                  <a:lnTo>
                    <a:pt x="569973" y="506393"/>
                  </a:lnTo>
                  <a:lnTo>
                    <a:pt x="572182" y="559600"/>
                  </a:lnTo>
                  <a:lnTo>
                    <a:pt x="563607" y="617479"/>
                  </a:lnTo>
                  <a:lnTo>
                    <a:pt x="548754" y="650063"/>
                  </a:lnTo>
                  <a:lnTo>
                    <a:pt x="515072" y="689126"/>
                  </a:lnTo>
                  <a:lnTo>
                    <a:pt x="482729" y="705693"/>
                  </a:lnTo>
                  <a:lnTo>
                    <a:pt x="428179" y="718477"/>
                  </a:lnTo>
                  <a:lnTo>
                    <a:pt x="374971" y="722265"/>
                  </a:lnTo>
                  <a:lnTo>
                    <a:pt x="319041" y="720268"/>
                  </a:lnTo>
                  <a:lnTo>
                    <a:pt x="264255" y="709148"/>
                  </a:lnTo>
                  <a:lnTo>
                    <a:pt x="224625" y="694155"/>
                  </a:lnTo>
                  <a:lnTo>
                    <a:pt x="195748" y="681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82740" y="168956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8334" y="48931"/>
                  </a:lnTo>
                  <a:lnTo>
                    <a:pt x="12998" y="87418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40626" y="15316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19611" y="1604073"/>
              <a:ext cx="202894" cy="232887"/>
            </a:xfrm>
            <a:custGeom>
              <a:avLst/>
              <a:gdLst/>
              <a:ahLst/>
              <a:cxnLst/>
              <a:rect l="0" t="0" r="0" b="0"/>
              <a:pathLst>
                <a:path w="202894" h="232887">
                  <a:moveTo>
                    <a:pt x="0" y="74959"/>
                  </a:moveTo>
                  <a:lnTo>
                    <a:pt x="3119" y="129103"/>
                  </a:lnTo>
                  <a:lnTo>
                    <a:pt x="14654" y="184050"/>
                  </a:lnTo>
                  <a:lnTo>
                    <a:pt x="25857" y="224539"/>
                  </a:lnTo>
                  <a:lnTo>
                    <a:pt x="23970" y="219818"/>
                  </a:lnTo>
                  <a:lnTo>
                    <a:pt x="21440" y="160831"/>
                  </a:lnTo>
                  <a:lnTo>
                    <a:pt x="24290" y="110151"/>
                  </a:lnTo>
                  <a:lnTo>
                    <a:pt x="35733" y="51105"/>
                  </a:lnTo>
                  <a:lnTo>
                    <a:pt x="51402" y="19668"/>
                  </a:lnTo>
                  <a:lnTo>
                    <a:pt x="67299" y="6321"/>
                  </a:lnTo>
                  <a:lnTo>
                    <a:pt x="76451" y="1124"/>
                  </a:lnTo>
                  <a:lnTo>
                    <a:pt x="84893" y="0"/>
                  </a:lnTo>
                  <a:lnTo>
                    <a:pt x="100511" y="4989"/>
                  </a:lnTo>
                  <a:lnTo>
                    <a:pt x="136837" y="28425"/>
                  </a:lnTo>
                  <a:lnTo>
                    <a:pt x="167756" y="68757"/>
                  </a:lnTo>
                  <a:lnTo>
                    <a:pt x="186186" y="110946"/>
                  </a:lnTo>
                  <a:lnTo>
                    <a:pt x="202893" y="172014"/>
                  </a:lnTo>
                  <a:lnTo>
                    <a:pt x="202706" y="209391"/>
                  </a:lnTo>
                  <a:lnTo>
                    <a:pt x="198106" y="222444"/>
                  </a:lnTo>
                  <a:lnTo>
                    <a:pt x="189512" y="232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51196" y="1655762"/>
              <a:ext cx="406996" cy="577650"/>
            </a:xfrm>
            <a:custGeom>
              <a:avLst/>
              <a:gdLst/>
              <a:ahLst/>
              <a:cxnLst/>
              <a:rect l="0" t="0" r="0" b="0"/>
              <a:pathLst>
                <a:path w="406996" h="577650">
                  <a:moveTo>
                    <a:pt x="347440" y="149612"/>
                  </a:moveTo>
                  <a:lnTo>
                    <a:pt x="364229" y="87331"/>
                  </a:lnTo>
                  <a:lnTo>
                    <a:pt x="366600" y="60710"/>
                  </a:lnTo>
                  <a:lnTo>
                    <a:pt x="361415" y="36400"/>
                  </a:lnTo>
                  <a:lnTo>
                    <a:pt x="356757" y="25005"/>
                  </a:lnTo>
                  <a:lnTo>
                    <a:pt x="348972" y="16237"/>
                  </a:lnTo>
                  <a:lnTo>
                    <a:pt x="327844" y="3377"/>
                  </a:lnTo>
                  <a:lnTo>
                    <a:pt x="302856" y="0"/>
                  </a:lnTo>
                  <a:lnTo>
                    <a:pt x="289642" y="738"/>
                  </a:lnTo>
                  <a:lnTo>
                    <a:pt x="268720" y="10916"/>
                  </a:lnTo>
                  <a:lnTo>
                    <a:pt x="252792" y="27138"/>
                  </a:lnTo>
                  <a:lnTo>
                    <a:pt x="237248" y="57171"/>
                  </a:lnTo>
                  <a:lnTo>
                    <a:pt x="224635" y="111768"/>
                  </a:lnTo>
                  <a:lnTo>
                    <a:pt x="225010" y="142151"/>
                  </a:lnTo>
                  <a:lnTo>
                    <a:pt x="238375" y="178987"/>
                  </a:lnTo>
                  <a:lnTo>
                    <a:pt x="270658" y="227959"/>
                  </a:lnTo>
                  <a:lnTo>
                    <a:pt x="290698" y="237075"/>
                  </a:lnTo>
                  <a:lnTo>
                    <a:pt x="302593" y="239506"/>
                  </a:lnTo>
                  <a:lnTo>
                    <a:pt x="312863" y="237617"/>
                  </a:lnTo>
                  <a:lnTo>
                    <a:pt x="330513" y="226160"/>
                  </a:lnTo>
                  <a:lnTo>
                    <a:pt x="359738" y="197444"/>
                  </a:lnTo>
                  <a:lnTo>
                    <a:pt x="369674" y="179060"/>
                  </a:lnTo>
                  <a:lnTo>
                    <a:pt x="373961" y="177432"/>
                  </a:lnTo>
                  <a:lnTo>
                    <a:pt x="377989" y="181027"/>
                  </a:lnTo>
                  <a:lnTo>
                    <a:pt x="381844" y="188103"/>
                  </a:lnTo>
                  <a:lnTo>
                    <a:pt x="388032" y="235420"/>
                  </a:lnTo>
                  <a:lnTo>
                    <a:pt x="390273" y="290070"/>
                  </a:lnTo>
                  <a:lnTo>
                    <a:pt x="397826" y="350716"/>
                  </a:lnTo>
                  <a:lnTo>
                    <a:pt x="406303" y="411969"/>
                  </a:lnTo>
                  <a:lnTo>
                    <a:pt x="406995" y="467683"/>
                  </a:lnTo>
                  <a:lnTo>
                    <a:pt x="393422" y="518896"/>
                  </a:lnTo>
                  <a:lnTo>
                    <a:pt x="381135" y="545365"/>
                  </a:lnTo>
                  <a:lnTo>
                    <a:pt x="361636" y="562588"/>
                  </a:lnTo>
                  <a:lnTo>
                    <a:pt x="335032" y="572972"/>
                  </a:lnTo>
                  <a:lnTo>
                    <a:pt x="284102" y="577649"/>
                  </a:lnTo>
                  <a:lnTo>
                    <a:pt x="230554" y="569341"/>
                  </a:lnTo>
                  <a:lnTo>
                    <a:pt x="175263" y="556435"/>
                  </a:lnTo>
                  <a:lnTo>
                    <a:pt x="113590" y="542249"/>
                  </a:lnTo>
                  <a:lnTo>
                    <a:pt x="53633" y="534186"/>
                  </a:lnTo>
                  <a:lnTo>
                    <a:pt x="0" y="539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04572" y="1689560"/>
              <a:ext cx="209920" cy="242571"/>
            </a:xfrm>
            <a:custGeom>
              <a:avLst/>
              <a:gdLst/>
              <a:ahLst/>
              <a:cxnLst/>
              <a:rect l="0" t="0" r="0" b="0"/>
              <a:pathLst>
                <a:path w="209920" h="242571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18503" y="194175"/>
                  </a:lnTo>
                  <a:lnTo>
                    <a:pt x="42474" y="229775"/>
                  </a:lnTo>
                  <a:lnTo>
                    <a:pt x="49156" y="237411"/>
                  </a:lnTo>
                  <a:lnTo>
                    <a:pt x="58290" y="241332"/>
                  </a:lnTo>
                  <a:lnTo>
                    <a:pt x="80917" y="242570"/>
                  </a:lnTo>
                  <a:lnTo>
                    <a:pt x="114375" y="231100"/>
                  </a:lnTo>
                  <a:lnTo>
                    <a:pt x="163611" y="183603"/>
                  </a:lnTo>
                  <a:lnTo>
                    <a:pt x="179560" y="150588"/>
                  </a:lnTo>
                  <a:lnTo>
                    <a:pt x="195430" y="98680"/>
                  </a:lnTo>
                  <a:lnTo>
                    <a:pt x="209919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72547" y="1278949"/>
              <a:ext cx="10401" cy="589597"/>
            </a:xfrm>
            <a:custGeom>
              <a:avLst/>
              <a:gdLst/>
              <a:ahLst/>
              <a:cxnLst/>
              <a:rect l="0" t="0" r="0" b="0"/>
              <a:pathLst>
                <a:path w="10401" h="589597">
                  <a:moveTo>
                    <a:pt x="10400" y="0"/>
                  </a:moveTo>
                  <a:lnTo>
                    <a:pt x="2067" y="52050"/>
                  </a:lnTo>
                  <a:lnTo>
                    <a:pt x="522" y="101990"/>
                  </a:lnTo>
                  <a:lnTo>
                    <a:pt x="0" y="160786"/>
                  </a:lnTo>
                  <a:lnTo>
                    <a:pt x="7133" y="218630"/>
                  </a:lnTo>
                  <a:lnTo>
                    <a:pt x="9755" y="282049"/>
                  </a:lnTo>
                  <a:lnTo>
                    <a:pt x="10273" y="339982"/>
                  </a:lnTo>
                  <a:lnTo>
                    <a:pt x="10375" y="396487"/>
                  </a:lnTo>
                  <a:lnTo>
                    <a:pt x="10395" y="458947"/>
                  </a:lnTo>
                  <a:lnTo>
                    <a:pt x="10399" y="511501"/>
                  </a:lnTo>
                  <a:lnTo>
                    <a:pt x="10400" y="571180"/>
                  </a:lnTo>
                  <a:lnTo>
                    <a:pt x="1040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59534" y="1683159"/>
              <a:ext cx="239269" cy="217062"/>
            </a:xfrm>
            <a:custGeom>
              <a:avLst/>
              <a:gdLst/>
              <a:ahLst/>
              <a:cxnLst/>
              <a:rect l="0" t="0" r="0" b="0"/>
              <a:pathLst>
                <a:path w="239269" h="217062">
                  <a:moveTo>
                    <a:pt x="186626" y="90629"/>
                  </a:moveTo>
                  <a:lnTo>
                    <a:pt x="184286" y="52111"/>
                  </a:lnTo>
                  <a:lnTo>
                    <a:pt x="175447" y="34126"/>
                  </a:lnTo>
                  <a:lnTo>
                    <a:pt x="151728" y="10846"/>
                  </a:lnTo>
                  <a:lnTo>
                    <a:pt x="129392" y="2528"/>
                  </a:lnTo>
                  <a:lnTo>
                    <a:pt x="105036" y="0"/>
                  </a:lnTo>
                  <a:lnTo>
                    <a:pt x="82513" y="2776"/>
                  </a:lnTo>
                  <a:lnTo>
                    <a:pt x="50103" y="16506"/>
                  </a:lnTo>
                  <a:lnTo>
                    <a:pt x="23862" y="40981"/>
                  </a:lnTo>
                  <a:lnTo>
                    <a:pt x="6858" y="70459"/>
                  </a:lnTo>
                  <a:lnTo>
                    <a:pt x="0" y="112599"/>
                  </a:lnTo>
                  <a:lnTo>
                    <a:pt x="3557" y="150951"/>
                  </a:lnTo>
                  <a:lnTo>
                    <a:pt x="17610" y="184541"/>
                  </a:lnTo>
                  <a:lnTo>
                    <a:pt x="36591" y="211132"/>
                  </a:lnTo>
                  <a:lnTo>
                    <a:pt x="45659" y="215418"/>
                  </a:lnTo>
                  <a:lnTo>
                    <a:pt x="68212" y="217061"/>
                  </a:lnTo>
                  <a:lnTo>
                    <a:pt x="87594" y="210772"/>
                  </a:lnTo>
                  <a:lnTo>
                    <a:pt x="96038" y="205819"/>
                  </a:lnTo>
                  <a:lnTo>
                    <a:pt x="108540" y="190958"/>
                  </a:lnTo>
                  <a:lnTo>
                    <a:pt x="126098" y="147232"/>
                  </a:lnTo>
                  <a:lnTo>
                    <a:pt x="132426" y="102893"/>
                  </a:lnTo>
                  <a:lnTo>
                    <a:pt x="132945" y="104654"/>
                  </a:lnTo>
                  <a:lnTo>
                    <a:pt x="139367" y="135513"/>
                  </a:lnTo>
                  <a:lnTo>
                    <a:pt x="154166" y="159560"/>
                  </a:lnTo>
                  <a:lnTo>
                    <a:pt x="184547" y="181503"/>
                  </a:lnTo>
                  <a:lnTo>
                    <a:pt x="206759" y="186390"/>
                  </a:lnTo>
                  <a:lnTo>
                    <a:pt x="239268" y="185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36228" y="1647446"/>
              <a:ext cx="162617" cy="213181"/>
            </a:xfrm>
            <a:custGeom>
              <a:avLst/>
              <a:gdLst/>
              <a:ahLst/>
              <a:cxnLst/>
              <a:rect l="0" t="0" r="0" b="0"/>
              <a:pathLst>
                <a:path w="162617" h="213181">
                  <a:moveTo>
                    <a:pt x="15217" y="115814"/>
                  </a:moveTo>
                  <a:lnTo>
                    <a:pt x="20806" y="174430"/>
                  </a:lnTo>
                  <a:lnTo>
                    <a:pt x="36901" y="213180"/>
                  </a:lnTo>
                  <a:lnTo>
                    <a:pt x="35522" y="212310"/>
                  </a:lnTo>
                  <a:lnTo>
                    <a:pt x="28921" y="201985"/>
                  </a:lnTo>
                  <a:lnTo>
                    <a:pt x="8168" y="139410"/>
                  </a:lnTo>
                  <a:lnTo>
                    <a:pt x="0" y="104868"/>
                  </a:lnTo>
                  <a:lnTo>
                    <a:pt x="1825" y="78973"/>
                  </a:lnTo>
                  <a:lnTo>
                    <a:pt x="9655" y="58106"/>
                  </a:lnTo>
                  <a:lnTo>
                    <a:pt x="15018" y="49266"/>
                  </a:lnTo>
                  <a:lnTo>
                    <a:pt x="30337" y="36324"/>
                  </a:lnTo>
                  <a:lnTo>
                    <a:pt x="89320" y="10945"/>
                  </a:lnTo>
                  <a:lnTo>
                    <a:pt x="123741" y="3243"/>
                  </a:lnTo>
                  <a:lnTo>
                    <a:pt x="1626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20635" y="1636244"/>
              <a:ext cx="267847" cy="257166"/>
            </a:xfrm>
            <a:custGeom>
              <a:avLst/>
              <a:gdLst/>
              <a:ahLst/>
              <a:cxnLst/>
              <a:rect l="0" t="0" r="0" b="0"/>
              <a:pathLst>
                <a:path w="267847" h="257166">
                  <a:moveTo>
                    <a:pt x="162561" y="116487"/>
                  </a:moveTo>
                  <a:lnTo>
                    <a:pt x="156972" y="54395"/>
                  </a:lnTo>
                  <a:lnTo>
                    <a:pt x="136728" y="22050"/>
                  </a:lnTo>
                  <a:lnTo>
                    <a:pt x="118325" y="7055"/>
                  </a:lnTo>
                  <a:lnTo>
                    <a:pt x="108504" y="1418"/>
                  </a:lnTo>
                  <a:lnTo>
                    <a:pt x="98447" y="0"/>
                  </a:lnTo>
                  <a:lnTo>
                    <a:pt x="77913" y="4664"/>
                  </a:lnTo>
                  <a:lnTo>
                    <a:pt x="60209" y="17655"/>
                  </a:lnTo>
                  <a:lnTo>
                    <a:pt x="45711" y="35127"/>
                  </a:lnTo>
                  <a:lnTo>
                    <a:pt x="26872" y="78059"/>
                  </a:lnTo>
                  <a:lnTo>
                    <a:pt x="11886" y="131253"/>
                  </a:lnTo>
                  <a:lnTo>
                    <a:pt x="0" y="179585"/>
                  </a:lnTo>
                  <a:lnTo>
                    <a:pt x="9382" y="241202"/>
                  </a:lnTo>
                  <a:lnTo>
                    <a:pt x="17158" y="248763"/>
                  </a:lnTo>
                  <a:lnTo>
                    <a:pt x="41395" y="257165"/>
                  </a:lnTo>
                  <a:lnTo>
                    <a:pt x="52538" y="257066"/>
                  </a:lnTo>
                  <a:lnTo>
                    <a:pt x="71158" y="250716"/>
                  </a:lnTo>
                  <a:lnTo>
                    <a:pt x="94795" y="228398"/>
                  </a:lnTo>
                  <a:lnTo>
                    <a:pt x="119380" y="179144"/>
                  </a:lnTo>
                  <a:lnTo>
                    <a:pt x="127540" y="144801"/>
                  </a:lnTo>
                  <a:lnTo>
                    <a:pt x="128685" y="131854"/>
                  </a:lnTo>
                  <a:lnTo>
                    <a:pt x="130619" y="126731"/>
                  </a:lnTo>
                  <a:lnTo>
                    <a:pt x="133077" y="126826"/>
                  </a:lnTo>
                  <a:lnTo>
                    <a:pt x="138929" y="136290"/>
                  </a:lnTo>
                  <a:lnTo>
                    <a:pt x="161255" y="180879"/>
                  </a:lnTo>
                  <a:lnTo>
                    <a:pt x="210425" y="237347"/>
                  </a:lnTo>
                  <a:lnTo>
                    <a:pt x="231407" y="246242"/>
                  </a:lnTo>
                  <a:lnTo>
                    <a:pt x="267846" y="253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89033" y="1688742"/>
              <a:ext cx="188962" cy="221598"/>
            </a:xfrm>
            <a:custGeom>
              <a:avLst/>
              <a:gdLst/>
              <a:ahLst/>
              <a:cxnLst/>
              <a:rect l="0" t="0" r="0" b="0"/>
              <a:pathLst>
                <a:path w="188962" h="221598">
                  <a:moveTo>
                    <a:pt x="20505" y="32404"/>
                  </a:moveTo>
                  <a:lnTo>
                    <a:pt x="13270" y="61129"/>
                  </a:lnTo>
                  <a:lnTo>
                    <a:pt x="13747" y="124515"/>
                  </a:lnTo>
                  <a:lnTo>
                    <a:pt x="19170" y="182790"/>
                  </a:lnTo>
                  <a:lnTo>
                    <a:pt x="14521" y="219682"/>
                  </a:lnTo>
                  <a:lnTo>
                    <a:pt x="11836" y="221597"/>
                  </a:lnTo>
                  <a:lnTo>
                    <a:pt x="8877" y="217024"/>
                  </a:lnTo>
                  <a:lnTo>
                    <a:pt x="2242" y="185762"/>
                  </a:lnTo>
                  <a:lnTo>
                    <a:pt x="0" y="133277"/>
                  </a:lnTo>
                  <a:lnTo>
                    <a:pt x="7963" y="79019"/>
                  </a:lnTo>
                  <a:lnTo>
                    <a:pt x="18609" y="45436"/>
                  </a:lnTo>
                  <a:lnTo>
                    <a:pt x="37231" y="20147"/>
                  </a:lnTo>
                  <a:lnTo>
                    <a:pt x="54845" y="5119"/>
                  </a:lnTo>
                  <a:lnTo>
                    <a:pt x="77491" y="0"/>
                  </a:lnTo>
                  <a:lnTo>
                    <a:pt x="90081" y="273"/>
                  </a:lnTo>
                  <a:lnTo>
                    <a:pt x="113429" y="9934"/>
                  </a:lnTo>
                  <a:lnTo>
                    <a:pt x="143184" y="35105"/>
                  </a:lnTo>
                  <a:lnTo>
                    <a:pt x="158088" y="57001"/>
                  </a:lnTo>
                  <a:lnTo>
                    <a:pt x="177187" y="115598"/>
                  </a:lnTo>
                  <a:lnTo>
                    <a:pt x="186635" y="172579"/>
                  </a:lnTo>
                  <a:lnTo>
                    <a:pt x="188961" y="2113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35733" y="1387801"/>
              <a:ext cx="216003" cy="567919"/>
            </a:xfrm>
            <a:custGeom>
              <a:avLst/>
              <a:gdLst/>
              <a:ahLst/>
              <a:cxnLst/>
              <a:rect l="0" t="0" r="0" b="0"/>
              <a:pathLst>
                <a:path w="216003" h="567919">
                  <a:moveTo>
                    <a:pt x="152831" y="438630"/>
                  </a:moveTo>
                  <a:lnTo>
                    <a:pt x="133702" y="385925"/>
                  </a:lnTo>
                  <a:lnTo>
                    <a:pt x="122492" y="369972"/>
                  </a:lnTo>
                  <a:lnTo>
                    <a:pt x="106592" y="358202"/>
                  </a:lnTo>
                  <a:lnTo>
                    <a:pt x="97439" y="353426"/>
                  </a:lnTo>
                  <a:lnTo>
                    <a:pt x="74790" y="351238"/>
                  </a:lnTo>
                  <a:lnTo>
                    <a:pt x="51465" y="355336"/>
                  </a:lnTo>
                  <a:lnTo>
                    <a:pt x="33301" y="364955"/>
                  </a:lnTo>
                  <a:lnTo>
                    <a:pt x="9920" y="389114"/>
                  </a:lnTo>
                  <a:lnTo>
                    <a:pt x="1578" y="414673"/>
                  </a:lnTo>
                  <a:lnTo>
                    <a:pt x="0" y="461947"/>
                  </a:lnTo>
                  <a:lnTo>
                    <a:pt x="9948" y="519145"/>
                  </a:lnTo>
                  <a:lnTo>
                    <a:pt x="25358" y="547754"/>
                  </a:lnTo>
                  <a:lnTo>
                    <a:pt x="41194" y="560439"/>
                  </a:lnTo>
                  <a:lnTo>
                    <a:pt x="50330" y="565459"/>
                  </a:lnTo>
                  <a:lnTo>
                    <a:pt x="69840" y="567918"/>
                  </a:lnTo>
                  <a:lnTo>
                    <a:pt x="89041" y="563942"/>
                  </a:lnTo>
                  <a:lnTo>
                    <a:pt x="120430" y="542325"/>
                  </a:lnTo>
                  <a:lnTo>
                    <a:pt x="133751" y="528000"/>
                  </a:lnTo>
                  <a:lnTo>
                    <a:pt x="155677" y="480034"/>
                  </a:lnTo>
                  <a:lnTo>
                    <a:pt x="166672" y="426591"/>
                  </a:lnTo>
                  <a:lnTo>
                    <a:pt x="177339" y="375661"/>
                  </a:lnTo>
                  <a:lnTo>
                    <a:pt x="184188" y="317700"/>
                  </a:lnTo>
                  <a:lnTo>
                    <a:pt x="193297" y="254769"/>
                  </a:lnTo>
                  <a:lnTo>
                    <a:pt x="194619" y="199714"/>
                  </a:lnTo>
                  <a:lnTo>
                    <a:pt x="191761" y="143778"/>
                  </a:lnTo>
                  <a:lnTo>
                    <a:pt x="183473" y="95463"/>
                  </a:lnTo>
                  <a:lnTo>
                    <a:pt x="173608" y="42932"/>
                  </a:lnTo>
                  <a:lnTo>
                    <a:pt x="170192" y="27433"/>
                  </a:lnTo>
                  <a:lnTo>
                    <a:pt x="164405" y="15929"/>
                  </a:lnTo>
                  <a:lnTo>
                    <a:pt x="148616" y="29"/>
                  </a:lnTo>
                  <a:lnTo>
                    <a:pt x="141832" y="0"/>
                  </a:lnTo>
                  <a:lnTo>
                    <a:pt x="136140" y="4660"/>
                  </a:lnTo>
                  <a:lnTo>
                    <a:pt x="131175" y="12446"/>
                  </a:lnTo>
                  <a:lnTo>
                    <a:pt x="124188" y="51350"/>
                  </a:lnTo>
                  <a:lnTo>
                    <a:pt x="122118" y="105511"/>
                  </a:lnTo>
                  <a:lnTo>
                    <a:pt x="115915" y="154834"/>
                  </a:lnTo>
                  <a:lnTo>
                    <a:pt x="117847" y="215852"/>
                  </a:lnTo>
                  <a:lnTo>
                    <a:pt x="120239" y="269026"/>
                  </a:lnTo>
                  <a:lnTo>
                    <a:pt x="129452" y="332425"/>
                  </a:lnTo>
                  <a:lnTo>
                    <a:pt x="139145" y="393383"/>
                  </a:lnTo>
                  <a:lnTo>
                    <a:pt x="150596" y="442641"/>
                  </a:lnTo>
                  <a:lnTo>
                    <a:pt x="171713" y="498087"/>
                  </a:lnTo>
                  <a:lnTo>
                    <a:pt x="186891" y="529166"/>
                  </a:lnTo>
                  <a:lnTo>
                    <a:pt x="216002" y="564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766297" y="2643130"/>
            <a:ext cx="3250516" cy="831522"/>
            <a:chOff x="2766297" y="2643130"/>
            <a:chExt cx="3250516" cy="831522"/>
          </a:xfrm>
        </p:grpSpPr>
        <p:sp>
          <p:nvSpPr>
            <p:cNvPr id="15" name="Freeform 14"/>
            <p:cNvSpPr/>
            <p:nvPr/>
          </p:nvSpPr>
          <p:spPr>
            <a:xfrm>
              <a:off x="2945281" y="2803738"/>
              <a:ext cx="52506" cy="610654"/>
            </a:xfrm>
            <a:custGeom>
              <a:avLst/>
              <a:gdLst/>
              <a:ahLst/>
              <a:cxnLst/>
              <a:rect l="0" t="0" r="0" b="0"/>
              <a:pathLst>
                <a:path w="52506" h="610654">
                  <a:moveTo>
                    <a:pt x="0" y="0"/>
                  </a:moveTo>
                  <a:lnTo>
                    <a:pt x="3119" y="59359"/>
                  </a:lnTo>
                  <a:lnTo>
                    <a:pt x="14654" y="110122"/>
                  </a:lnTo>
                  <a:lnTo>
                    <a:pt x="28198" y="165209"/>
                  </a:lnTo>
                  <a:lnTo>
                    <a:pt x="36301" y="207139"/>
                  </a:lnTo>
                  <a:lnTo>
                    <a:pt x="35983" y="266348"/>
                  </a:lnTo>
                  <a:lnTo>
                    <a:pt x="40903" y="328433"/>
                  </a:lnTo>
                  <a:lnTo>
                    <a:pt x="49110" y="386927"/>
                  </a:lnTo>
                  <a:lnTo>
                    <a:pt x="51596" y="438819"/>
                  </a:lnTo>
                  <a:lnTo>
                    <a:pt x="52177" y="482030"/>
                  </a:lnTo>
                  <a:lnTo>
                    <a:pt x="52505" y="541217"/>
                  </a:lnTo>
                  <a:lnTo>
                    <a:pt x="44291" y="599083"/>
                  </a:lnTo>
                  <a:lnTo>
                    <a:pt x="42114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66297" y="2643130"/>
              <a:ext cx="502960" cy="497521"/>
            </a:xfrm>
            <a:custGeom>
              <a:avLst/>
              <a:gdLst/>
              <a:ahLst/>
              <a:cxnLst/>
              <a:rect l="0" t="0" r="0" b="0"/>
              <a:pathLst>
                <a:path w="502960" h="497521">
                  <a:moveTo>
                    <a:pt x="0" y="286950"/>
                  </a:moveTo>
                  <a:lnTo>
                    <a:pt x="5589" y="224858"/>
                  </a:lnTo>
                  <a:lnTo>
                    <a:pt x="24450" y="168159"/>
                  </a:lnTo>
                  <a:lnTo>
                    <a:pt x="43119" y="134380"/>
                  </a:lnTo>
                  <a:lnTo>
                    <a:pt x="86916" y="78992"/>
                  </a:lnTo>
                  <a:lnTo>
                    <a:pt x="138094" y="37902"/>
                  </a:lnTo>
                  <a:lnTo>
                    <a:pt x="187675" y="12498"/>
                  </a:lnTo>
                  <a:lnTo>
                    <a:pt x="231732" y="0"/>
                  </a:lnTo>
                  <a:lnTo>
                    <a:pt x="287420" y="67"/>
                  </a:lnTo>
                  <a:lnTo>
                    <a:pt x="337195" y="7496"/>
                  </a:lnTo>
                  <a:lnTo>
                    <a:pt x="375990" y="17106"/>
                  </a:lnTo>
                  <a:lnTo>
                    <a:pt x="409712" y="38540"/>
                  </a:lnTo>
                  <a:lnTo>
                    <a:pt x="445312" y="72329"/>
                  </a:lnTo>
                  <a:lnTo>
                    <a:pt x="478687" y="128569"/>
                  </a:lnTo>
                  <a:lnTo>
                    <a:pt x="497237" y="179496"/>
                  </a:lnTo>
                  <a:lnTo>
                    <a:pt x="502959" y="229376"/>
                  </a:lnTo>
                  <a:lnTo>
                    <a:pt x="499064" y="283019"/>
                  </a:lnTo>
                  <a:lnTo>
                    <a:pt x="484913" y="335959"/>
                  </a:lnTo>
                  <a:lnTo>
                    <a:pt x="460312" y="383100"/>
                  </a:lnTo>
                  <a:lnTo>
                    <a:pt x="405413" y="439950"/>
                  </a:lnTo>
                  <a:lnTo>
                    <a:pt x="371896" y="462005"/>
                  </a:lnTo>
                  <a:lnTo>
                    <a:pt x="312583" y="482013"/>
                  </a:lnTo>
                  <a:lnTo>
                    <a:pt x="263212" y="497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24307" y="2708982"/>
              <a:ext cx="21058" cy="673825"/>
            </a:xfrm>
            <a:custGeom>
              <a:avLst/>
              <a:gdLst/>
              <a:ahLst/>
              <a:cxnLst/>
              <a:rect l="0" t="0" r="0" b="0"/>
              <a:pathLst>
                <a:path w="21058" h="673825">
                  <a:moveTo>
                    <a:pt x="21057" y="0"/>
                  </a:moveTo>
                  <a:lnTo>
                    <a:pt x="21057" y="60384"/>
                  </a:lnTo>
                  <a:lnTo>
                    <a:pt x="21057" y="111868"/>
                  </a:lnTo>
                  <a:lnTo>
                    <a:pt x="21057" y="171186"/>
                  </a:lnTo>
                  <a:lnTo>
                    <a:pt x="21057" y="227963"/>
                  </a:lnTo>
                  <a:lnTo>
                    <a:pt x="21057" y="287359"/>
                  </a:lnTo>
                  <a:lnTo>
                    <a:pt x="18717" y="319568"/>
                  </a:lnTo>
                  <a:lnTo>
                    <a:pt x="4390" y="378373"/>
                  </a:lnTo>
                  <a:lnTo>
                    <a:pt x="867" y="440638"/>
                  </a:lnTo>
                  <a:lnTo>
                    <a:pt x="257" y="486319"/>
                  </a:lnTo>
                  <a:lnTo>
                    <a:pt x="5665" y="546257"/>
                  </a:lnTo>
                  <a:lnTo>
                    <a:pt x="3498" y="604701"/>
                  </a:lnTo>
                  <a:lnTo>
                    <a:pt x="1555" y="634913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19352" y="3119593"/>
              <a:ext cx="220811" cy="288379"/>
            </a:xfrm>
            <a:custGeom>
              <a:avLst/>
              <a:gdLst/>
              <a:ahLst/>
              <a:cxnLst/>
              <a:rect l="0" t="0" r="0" b="0"/>
              <a:pathLst>
                <a:path w="220811" h="288379">
                  <a:moveTo>
                    <a:pt x="10240" y="21057"/>
                  </a:moveTo>
                  <a:lnTo>
                    <a:pt x="1174" y="79674"/>
                  </a:lnTo>
                  <a:lnTo>
                    <a:pt x="0" y="133848"/>
                  </a:lnTo>
                  <a:lnTo>
                    <a:pt x="2887" y="189610"/>
                  </a:lnTo>
                  <a:lnTo>
                    <a:pt x="18847" y="251311"/>
                  </a:lnTo>
                  <a:lnTo>
                    <a:pt x="30053" y="273130"/>
                  </a:lnTo>
                  <a:lnTo>
                    <a:pt x="39826" y="280353"/>
                  </a:lnTo>
                  <a:lnTo>
                    <a:pt x="66283" y="288378"/>
                  </a:lnTo>
                  <a:lnTo>
                    <a:pt x="78018" y="287009"/>
                  </a:lnTo>
                  <a:lnTo>
                    <a:pt x="97295" y="276129"/>
                  </a:lnTo>
                  <a:lnTo>
                    <a:pt x="121302" y="255861"/>
                  </a:lnTo>
                  <a:lnTo>
                    <a:pt x="157475" y="198150"/>
                  </a:lnTo>
                  <a:lnTo>
                    <a:pt x="185682" y="143516"/>
                  </a:lnTo>
                  <a:lnTo>
                    <a:pt x="205379" y="88834"/>
                  </a:lnTo>
                  <a:lnTo>
                    <a:pt x="217415" y="39905"/>
                  </a:lnTo>
                  <a:lnTo>
                    <a:pt x="2208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13861" y="3035365"/>
              <a:ext cx="168457" cy="347582"/>
            </a:xfrm>
            <a:custGeom>
              <a:avLst/>
              <a:gdLst/>
              <a:ahLst/>
              <a:cxnLst/>
              <a:rect l="0" t="0" r="0" b="0"/>
              <a:pathLst>
                <a:path w="168457" h="347582">
                  <a:moveTo>
                    <a:pt x="0" y="189513"/>
                  </a:moveTo>
                  <a:lnTo>
                    <a:pt x="8333" y="226991"/>
                  </a:lnTo>
                  <a:lnTo>
                    <a:pt x="18645" y="284829"/>
                  </a:lnTo>
                  <a:lnTo>
                    <a:pt x="35240" y="345897"/>
                  </a:lnTo>
                  <a:lnTo>
                    <a:pt x="37531" y="347581"/>
                  </a:lnTo>
                  <a:lnTo>
                    <a:pt x="40077" y="333855"/>
                  </a:lnTo>
                  <a:lnTo>
                    <a:pt x="30393" y="283867"/>
                  </a:lnTo>
                  <a:lnTo>
                    <a:pt x="21117" y="224339"/>
                  </a:lnTo>
                  <a:lnTo>
                    <a:pt x="12154" y="163294"/>
                  </a:lnTo>
                  <a:lnTo>
                    <a:pt x="12020" y="109638"/>
                  </a:lnTo>
                  <a:lnTo>
                    <a:pt x="20199" y="74990"/>
                  </a:lnTo>
                  <a:lnTo>
                    <a:pt x="30815" y="53216"/>
                  </a:lnTo>
                  <a:lnTo>
                    <a:pt x="46451" y="38080"/>
                  </a:lnTo>
                  <a:lnTo>
                    <a:pt x="90674" y="13241"/>
                  </a:lnTo>
                  <a:lnTo>
                    <a:pt x="148955" y="174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26711" y="3093335"/>
              <a:ext cx="292519" cy="310856"/>
            </a:xfrm>
            <a:custGeom>
              <a:avLst/>
              <a:gdLst/>
              <a:ahLst/>
              <a:cxnLst/>
              <a:rect l="0" t="0" r="0" b="0"/>
              <a:pathLst>
                <a:path w="292519" h="310856">
                  <a:moveTo>
                    <a:pt x="176705" y="142072"/>
                  </a:moveTo>
                  <a:lnTo>
                    <a:pt x="176705" y="83455"/>
                  </a:lnTo>
                  <a:lnTo>
                    <a:pt x="165526" y="43075"/>
                  </a:lnTo>
                  <a:lnTo>
                    <a:pt x="147396" y="12654"/>
                  </a:lnTo>
                  <a:lnTo>
                    <a:pt x="138449" y="6660"/>
                  </a:lnTo>
                  <a:lnTo>
                    <a:pt x="116028" y="0"/>
                  </a:lnTo>
                  <a:lnTo>
                    <a:pt x="82687" y="1841"/>
                  </a:lnTo>
                  <a:lnTo>
                    <a:pt x="64339" y="13066"/>
                  </a:lnTo>
                  <a:lnTo>
                    <a:pt x="33496" y="48869"/>
                  </a:lnTo>
                  <a:lnTo>
                    <a:pt x="9263" y="111615"/>
                  </a:lnTo>
                  <a:lnTo>
                    <a:pt x="0" y="166862"/>
                  </a:lnTo>
                  <a:lnTo>
                    <a:pt x="6576" y="222834"/>
                  </a:lnTo>
                  <a:lnTo>
                    <a:pt x="22259" y="275832"/>
                  </a:lnTo>
                  <a:lnTo>
                    <a:pt x="28118" y="287397"/>
                  </a:lnTo>
                  <a:lnTo>
                    <a:pt x="43986" y="303367"/>
                  </a:lnTo>
                  <a:lnTo>
                    <a:pt x="53130" y="309263"/>
                  </a:lnTo>
                  <a:lnTo>
                    <a:pt x="62736" y="310855"/>
                  </a:lnTo>
                  <a:lnTo>
                    <a:pt x="82768" y="306384"/>
                  </a:lnTo>
                  <a:lnTo>
                    <a:pt x="100250" y="293478"/>
                  </a:lnTo>
                  <a:lnTo>
                    <a:pt x="114649" y="274874"/>
                  </a:lnTo>
                  <a:lnTo>
                    <a:pt x="133424" y="224803"/>
                  </a:lnTo>
                  <a:lnTo>
                    <a:pt x="148398" y="169852"/>
                  </a:lnTo>
                  <a:lnTo>
                    <a:pt x="154216" y="123296"/>
                  </a:lnTo>
                  <a:lnTo>
                    <a:pt x="154693" y="124875"/>
                  </a:lnTo>
                  <a:lnTo>
                    <a:pt x="161048" y="161032"/>
                  </a:lnTo>
                  <a:lnTo>
                    <a:pt x="185287" y="223829"/>
                  </a:lnTo>
                  <a:lnTo>
                    <a:pt x="200304" y="254034"/>
                  </a:lnTo>
                  <a:lnTo>
                    <a:pt x="214100" y="269041"/>
                  </a:lnTo>
                  <a:lnTo>
                    <a:pt x="231929" y="279611"/>
                  </a:lnTo>
                  <a:lnTo>
                    <a:pt x="242767" y="280558"/>
                  </a:lnTo>
                  <a:lnTo>
                    <a:pt x="292518" y="268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61535" y="2751096"/>
              <a:ext cx="20866" cy="673825"/>
            </a:xfrm>
            <a:custGeom>
              <a:avLst/>
              <a:gdLst/>
              <a:ahLst/>
              <a:cxnLst/>
              <a:rect l="0" t="0" r="0" b="0"/>
              <a:pathLst>
                <a:path w="20866" h="673825">
                  <a:moveTo>
                    <a:pt x="10337" y="0"/>
                  </a:moveTo>
                  <a:lnTo>
                    <a:pt x="3101" y="28726"/>
                  </a:lnTo>
                  <a:lnTo>
                    <a:pt x="3578" y="88992"/>
                  </a:lnTo>
                  <a:lnTo>
                    <a:pt x="9002" y="141321"/>
                  </a:lnTo>
                  <a:lnTo>
                    <a:pt x="10073" y="197888"/>
                  </a:lnTo>
                  <a:lnTo>
                    <a:pt x="9089" y="247107"/>
                  </a:lnTo>
                  <a:lnTo>
                    <a:pt x="3078" y="297565"/>
                  </a:lnTo>
                  <a:lnTo>
                    <a:pt x="454" y="360248"/>
                  </a:lnTo>
                  <a:lnTo>
                    <a:pt x="0" y="417526"/>
                  </a:lnTo>
                  <a:lnTo>
                    <a:pt x="2984" y="477001"/>
                  </a:lnTo>
                  <a:lnTo>
                    <a:pt x="8884" y="539019"/>
                  </a:lnTo>
                  <a:lnTo>
                    <a:pt x="15495" y="593327"/>
                  </a:lnTo>
                  <a:lnTo>
                    <a:pt x="19804" y="653071"/>
                  </a:lnTo>
                  <a:lnTo>
                    <a:pt x="20865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36717" y="2829101"/>
              <a:ext cx="386509" cy="628126"/>
            </a:xfrm>
            <a:custGeom>
              <a:avLst/>
              <a:gdLst/>
              <a:ahLst/>
              <a:cxnLst/>
              <a:rect l="0" t="0" r="0" b="0"/>
              <a:pathLst>
                <a:path w="386509" h="628126">
                  <a:moveTo>
                    <a:pt x="8937" y="606347"/>
                  </a:moveTo>
                  <a:lnTo>
                    <a:pt x="8937" y="547730"/>
                  </a:lnTo>
                  <a:lnTo>
                    <a:pt x="8937" y="491217"/>
                  </a:lnTo>
                  <a:lnTo>
                    <a:pt x="8937" y="437314"/>
                  </a:lnTo>
                  <a:lnTo>
                    <a:pt x="12057" y="375993"/>
                  </a:lnTo>
                  <a:lnTo>
                    <a:pt x="17270" y="323625"/>
                  </a:lnTo>
                  <a:lnTo>
                    <a:pt x="18815" y="262485"/>
                  </a:lnTo>
                  <a:lnTo>
                    <a:pt x="19273" y="210444"/>
                  </a:lnTo>
                  <a:lnTo>
                    <a:pt x="13838" y="150938"/>
                  </a:lnTo>
                  <a:lnTo>
                    <a:pt x="8735" y="91784"/>
                  </a:lnTo>
                  <a:lnTo>
                    <a:pt x="1988" y="37424"/>
                  </a:lnTo>
                  <a:lnTo>
                    <a:pt x="0" y="5662"/>
                  </a:lnTo>
                  <a:lnTo>
                    <a:pt x="1809" y="0"/>
                  </a:lnTo>
                  <a:lnTo>
                    <a:pt x="5355" y="904"/>
                  </a:lnTo>
                  <a:lnTo>
                    <a:pt x="14364" y="13218"/>
                  </a:lnTo>
                  <a:lnTo>
                    <a:pt x="36873" y="70008"/>
                  </a:lnTo>
                  <a:lnTo>
                    <a:pt x="54542" y="127706"/>
                  </a:lnTo>
                  <a:lnTo>
                    <a:pt x="75830" y="189360"/>
                  </a:lnTo>
                  <a:lnTo>
                    <a:pt x="95634" y="247812"/>
                  </a:lnTo>
                  <a:lnTo>
                    <a:pt x="116139" y="310008"/>
                  </a:lnTo>
                  <a:lnTo>
                    <a:pt x="139860" y="370213"/>
                  </a:lnTo>
                  <a:lnTo>
                    <a:pt x="167076" y="427166"/>
                  </a:lnTo>
                  <a:lnTo>
                    <a:pt x="194982" y="483476"/>
                  </a:lnTo>
                  <a:lnTo>
                    <a:pt x="230041" y="542247"/>
                  </a:lnTo>
                  <a:lnTo>
                    <a:pt x="279169" y="602167"/>
                  </a:lnTo>
                  <a:lnTo>
                    <a:pt x="305815" y="623696"/>
                  </a:lnTo>
                  <a:lnTo>
                    <a:pt x="315650" y="627272"/>
                  </a:lnTo>
                  <a:lnTo>
                    <a:pt x="335937" y="628125"/>
                  </a:lnTo>
                  <a:lnTo>
                    <a:pt x="343920" y="624375"/>
                  </a:lnTo>
                  <a:lnTo>
                    <a:pt x="355910" y="610850"/>
                  </a:lnTo>
                  <a:lnTo>
                    <a:pt x="373140" y="557931"/>
                  </a:lnTo>
                  <a:lnTo>
                    <a:pt x="383051" y="511803"/>
                  </a:lnTo>
                  <a:lnTo>
                    <a:pt x="386508" y="451342"/>
                  </a:lnTo>
                  <a:lnTo>
                    <a:pt x="386362" y="402232"/>
                  </a:lnTo>
                  <a:lnTo>
                    <a:pt x="379545" y="340597"/>
                  </a:lnTo>
                  <a:lnTo>
                    <a:pt x="372262" y="278033"/>
                  </a:lnTo>
                  <a:lnTo>
                    <a:pt x="366794" y="220614"/>
                  </a:lnTo>
                  <a:lnTo>
                    <a:pt x="355662" y="164212"/>
                  </a:lnTo>
                  <a:lnTo>
                    <a:pt x="347788" y="102421"/>
                  </a:lnTo>
                  <a:lnTo>
                    <a:pt x="335321" y="48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79350" y="3223733"/>
              <a:ext cx="121892" cy="235574"/>
            </a:xfrm>
            <a:custGeom>
              <a:avLst/>
              <a:gdLst/>
              <a:ahLst/>
              <a:cxnLst/>
              <a:rect l="0" t="0" r="0" b="0"/>
              <a:pathLst>
                <a:path w="121892" h="235574">
                  <a:moveTo>
                    <a:pt x="92729" y="32731"/>
                  </a:moveTo>
                  <a:lnTo>
                    <a:pt x="63421" y="3422"/>
                  </a:lnTo>
                  <a:lnTo>
                    <a:pt x="55643" y="324"/>
                  </a:lnTo>
                  <a:lnTo>
                    <a:pt x="37642" y="0"/>
                  </a:lnTo>
                  <a:lnTo>
                    <a:pt x="21062" y="6876"/>
                  </a:lnTo>
                  <a:lnTo>
                    <a:pt x="13366" y="11984"/>
                  </a:lnTo>
                  <a:lnTo>
                    <a:pt x="8235" y="21240"/>
                  </a:lnTo>
                  <a:lnTo>
                    <a:pt x="0" y="78121"/>
                  </a:lnTo>
                  <a:lnTo>
                    <a:pt x="3962" y="140093"/>
                  </a:lnTo>
                  <a:lnTo>
                    <a:pt x="17180" y="195055"/>
                  </a:lnTo>
                  <a:lnTo>
                    <a:pt x="28346" y="214449"/>
                  </a:lnTo>
                  <a:lnTo>
                    <a:pt x="44227" y="227748"/>
                  </a:lnTo>
                  <a:lnTo>
                    <a:pt x="53375" y="232933"/>
                  </a:lnTo>
                  <a:lnTo>
                    <a:pt x="72899" y="235573"/>
                  </a:lnTo>
                  <a:lnTo>
                    <a:pt x="83018" y="234640"/>
                  </a:lnTo>
                  <a:lnTo>
                    <a:pt x="90934" y="230508"/>
                  </a:lnTo>
                  <a:lnTo>
                    <a:pt x="102850" y="216558"/>
                  </a:lnTo>
                  <a:lnTo>
                    <a:pt x="116135" y="183385"/>
                  </a:lnTo>
                  <a:lnTo>
                    <a:pt x="121891" y="143920"/>
                  </a:lnTo>
                  <a:lnTo>
                    <a:pt x="112542" y="83031"/>
                  </a:lnTo>
                  <a:lnTo>
                    <a:pt x="99770" y="45685"/>
                  </a:lnTo>
                  <a:lnTo>
                    <a:pt x="93913" y="34348"/>
                  </a:lnTo>
                  <a:lnTo>
                    <a:pt x="86499" y="26790"/>
                  </a:lnTo>
                  <a:lnTo>
                    <a:pt x="50615" y="11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58055" y="3224878"/>
              <a:ext cx="156180" cy="221735"/>
            </a:xfrm>
            <a:custGeom>
              <a:avLst/>
              <a:gdLst/>
              <a:ahLst/>
              <a:cxnLst/>
              <a:rect l="0" t="0" r="0" b="0"/>
              <a:pathLst>
                <a:path w="156180" h="221735">
                  <a:moveTo>
                    <a:pt x="19309" y="42114"/>
                  </a:moveTo>
                  <a:lnTo>
                    <a:pt x="8131" y="58882"/>
                  </a:lnTo>
                  <a:lnTo>
                    <a:pt x="1179" y="91666"/>
                  </a:lnTo>
                  <a:lnTo>
                    <a:pt x="0" y="143496"/>
                  </a:lnTo>
                  <a:lnTo>
                    <a:pt x="7999" y="177829"/>
                  </a:lnTo>
                  <a:lnTo>
                    <a:pt x="18572" y="199528"/>
                  </a:lnTo>
                  <a:lnTo>
                    <a:pt x="34189" y="214631"/>
                  </a:lnTo>
                  <a:lnTo>
                    <a:pt x="43267" y="220296"/>
                  </a:lnTo>
                  <a:lnTo>
                    <a:pt x="53998" y="221734"/>
                  </a:lnTo>
                  <a:lnTo>
                    <a:pt x="78400" y="217092"/>
                  </a:lnTo>
                  <a:lnTo>
                    <a:pt x="107267" y="201324"/>
                  </a:lnTo>
                  <a:lnTo>
                    <a:pt x="130639" y="176245"/>
                  </a:lnTo>
                  <a:lnTo>
                    <a:pt x="146792" y="140999"/>
                  </a:lnTo>
                  <a:lnTo>
                    <a:pt x="154325" y="79931"/>
                  </a:lnTo>
                  <a:lnTo>
                    <a:pt x="155813" y="27834"/>
                  </a:lnTo>
                  <a:lnTo>
                    <a:pt x="1561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77406" y="3214409"/>
              <a:ext cx="189513" cy="254903"/>
            </a:xfrm>
            <a:custGeom>
              <a:avLst/>
              <a:gdLst/>
              <a:ahLst/>
              <a:cxnLst/>
              <a:rect l="0" t="0" r="0" b="0"/>
              <a:pathLst>
                <a:path w="189513" h="254903">
                  <a:moveTo>
                    <a:pt x="0" y="94697"/>
                  </a:moveTo>
                  <a:lnTo>
                    <a:pt x="16788" y="149742"/>
                  </a:lnTo>
                  <a:lnTo>
                    <a:pt x="23333" y="201150"/>
                  </a:lnTo>
                  <a:lnTo>
                    <a:pt x="36564" y="254902"/>
                  </a:lnTo>
                  <a:lnTo>
                    <a:pt x="34578" y="250127"/>
                  </a:lnTo>
                  <a:lnTo>
                    <a:pt x="31006" y="195590"/>
                  </a:lnTo>
                  <a:lnTo>
                    <a:pt x="23368" y="134211"/>
                  </a:lnTo>
                  <a:lnTo>
                    <a:pt x="21513" y="71697"/>
                  </a:lnTo>
                  <a:lnTo>
                    <a:pt x="26781" y="34070"/>
                  </a:lnTo>
                  <a:lnTo>
                    <a:pt x="41340" y="6284"/>
                  </a:lnTo>
                  <a:lnTo>
                    <a:pt x="48616" y="1830"/>
                  </a:lnTo>
                  <a:lnTo>
                    <a:pt x="66061" y="0"/>
                  </a:lnTo>
                  <a:lnTo>
                    <a:pt x="82392" y="6206"/>
                  </a:lnTo>
                  <a:lnTo>
                    <a:pt x="111941" y="29255"/>
                  </a:lnTo>
                  <a:lnTo>
                    <a:pt x="147351" y="86181"/>
                  </a:lnTo>
                  <a:lnTo>
                    <a:pt x="169876" y="146308"/>
                  </a:lnTo>
                  <a:lnTo>
                    <a:pt x="184420" y="198869"/>
                  </a:lnTo>
                  <a:lnTo>
                    <a:pt x="189512" y="252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16641" y="3178639"/>
              <a:ext cx="200172" cy="296013"/>
            </a:xfrm>
            <a:custGeom>
              <a:avLst/>
              <a:gdLst/>
              <a:ahLst/>
              <a:cxnLst/>
              <a:rect l="0" t="0" r="0" b="0"/>
              <a:pathLst>
                <a:path w="200172" h="296013">
                  <a:moveTo>
                    <a:pt x="129262" y="14654"/>
                  </a:moveTo>
                  <a:lnTo>
                    <a:pt x="85299" y="0"/>
                  </a:lnTo>
                  <a:lnTo>
                    <a:pt x="49425" y="1083"/>
                  </a:lnTo>
                  <a:lnTo>
                    <a:pt x="29048" y="12132"/>
                  </a:lnTo>
                  <a:lnTo>
                    <a:pt x="13363" y="28741"/>
                  </a:lnTo>
                  <a:lnTo>
                    <a:pt x="2492" y="47821"/>
                  </a:lnTo>
                  <a:lnTo>
                    <a:pt x="0" y="67999"/>
                  </a:lnTo>
                  <a:lnTo>
                    <a:pt x="974" y="78293"/>
                  </a:lnTo>
                  <a:lnTo>
                    <a:pt x="11414" y="95971"/>
                  </a:lnTo>
                  <a:lnTo>
                    <a:pt x="28921" y="110456"/>
                  </a:lnTo>
                  <a:lnTo>
                    <a:pt x="52301" y="120794"/>
                  </a:lnTo>
                  <a:lnTo>
                    <a:pt x="75170" y="123048"/>
                  </a:lnTo>
                  <a:lnTo>
                    <a:pt x="124036" y="120553"/>
                  </a:lnTo>
                  <a:lnTo>
                    <a:pt x="144877" y="126451"/>
                  </a:lnTo>
                  <a:lnTo>
                    <a:pt x="177320" y="149302"/>
                  </a:lnTo>
                  <a:lnTo>
                    <a:pt x="193544" y="175042"/>
                  </a:lnTo>
                  <a:lnTo>
                    <a:pt x="200171" y="210485"/>
                  </a:lnTo>
                  <a:lnTo>
                    <a:pt x="195482" y="233881"/>
                  </a:lnTo>
                  <a:lnTo>
                    <a:pt x="179688" y="263664"/>
                  </a:lnTo>
                  <a:lnTo>
                    <a:pt x="165712" y="278573"/>
                  </a:lnTo>
                  <a:lnTo>
                    <a:pt x="147801" y="289099"/>
                  </a:lnTo>
                  <a:lnTo>
                    <a:pt x="106809" y="296012"/>
                  </a:lnTo>
                  <a:lnTo>
                    <a:pt x="80678" y="291391"/>
                  </a:lnTo>
                  <a:lnTo>
                    <a:pt x="23977" y="267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33113" y="172711"/>
            <a:ext cx="3588774" cy="911725"/>
            <a:chOff x="433113" y="172711"/>
            <a:chExt cx="3588774" cy="911725"/>
          </a:xfrm>
        </p:grpSpPr>
        <p:sp>
          <p:nvSpPr>
            <p:cNvPr id="2" name="Freeform 1"/>
            <p:cNvSpPr/>
            <p:nvPr/>
          </p:nvSpPr>
          <p:spPr>
            <a:xfrm>
              <a:off x="433113" y="172711"/>
              <a:ext cx="405230" cy="657814"/>
            </a:xfrm>
            <a:custGeom>
              <a:avLst/>
              <a:gdLst/>
              <a:ahLst/>
              <a:cxnLst/>
              <a:rect l="0" t="0" r="0" b="0"/>
              <a:pathLst>
                <a:path w="405230" h="657814">
                  <a:moveTo>
                    <a:pt x="303881" y="90501"/>
                  </a:moveTo>
                  <a:lnTo>
                    <a:pt x="248794" y="31938"/>
                  </a:lnTo>
                  <a:lnTo>
                    <a:pt x="213340" y="10108"/>
                  </a:lnTo>
                  <a:lnTo>
                    <a:pt x="167610" y="0"/>
                  </a:lnTo>
                  <a:lnTo>
                    <a:pt x="117016" y="2595"/>
                  </a:lnTo>
                  <a:lnTo>
                    <a:pt x="76158" y="16362"/>
                  </a:lnTo>
                  <a:lnTo>
                    <a:pt x="41826" y="35258"/>
                  </a:lnTo>
                  <a:lnTo>
                    <a:pt x="15015" y="66854"/>
                  </a:lnTo>
                  <a:lnTo>
                    <a:pt x="5871" y="92469"/>
                  </a:lnTo>
                  <a:lnTo>
                    <a:pt x="0" y="152631"/>
                  </a:lnTo>
                  <a:lnTo>
                    <a:pt x="10198" y="215319"/>
                  </a:lnTo>
                  <a:lnTo>
                    <a:pt x="17768" y="236053"/>
                  </a:lnTo>
                  <a:lnTo>
                    <a:pt x="28931" y="253067"/>
                  </a:lnTo>
                  <a:lnTo>
                    <a:pt x="44811" y="265308"/>
                  </a:lnTo>
                  <a:lnTo>
                    <a:pt x="64736" y="273478"/>
                  </a:lnTo>
                  <a:lnTo>
                    <a:pt x="115656" y="278723"/>
                  </a:lnTo>
                  <a:lnTo>
                    <a:pt x="170775" y="279759"/>
                  </a:lnTo>
                  <a:lnTo>
                    <a:pt x="232788" y="288369"/>
                  </a:lnTo>
                  <a:lnTo>
                    <a:pt x="281260" y="304454"/>
                  </a:lnTo>
                  <a:lnTo>
                    <a:pt x="319040" y="329815"/>
                  </a:lnTo>
                  <a:lnTo>
                    <a:pt x="368922" y="385974"/>
                  </a:lnTo>
                  <a:lnTo>
                    <a:pt x="388014" y="417084"/>
                  </a:lnTo>
                  <a:lnTo>
                    <a:pt x="403775" y="469783"/>
                  </a:lnTo>
                  <a:lnTo>
                    <a:pt x="405229" y="521855"/>
                  </a:lnTo>
                  <a:lnTo>
                    <a:pt x="391882" y="561071"/>
                  </a:lnTo>
                  <a:lnTo>
                    <a:pt x="359606" y="610914"/>
                  </a:lnTo>
                  <a:lnTo>
                    <a:pt x="323467" y="639828"/>
                  </a:lnTo>
                  <a:lnTo>
                    <a:pt x="291747" y="652828"/>
                  </a:lnTo>
                  <a:lnTo>
                    <a:pt x="239700" y="657813"/>
                  </a:lnTo>
                  <a:lnTo>
                    <a:pt x="201417" y="655557"/>
                  </a:lnTo>
                  <a:lnTo>
                    <a:pt x="157039" y="644314"/>
                  </a:lnTo>
                  <a:lnTo>
                    <a:pt x="138793" y="631438"/>
                  </a:lnTo>
                  <a:lnTo>
                    <a:pt x="114368" y="6063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6507" y="65276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4145"/>
                  </a:lnTo>
                  <a:lnTo>
                    <a:pt x="7236" y="113455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6507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10735" y="605075"/>
              <a:ext cx="252685" cy="163506"/>
            </a:xfrm>
            <a:custGeom>
              <a:avLst/>
              <a:gdLst/>
              <a:ahLst/>
              <a:cxnLst/>
              <a:rect l="0" t="0" r="0" b="0"/>
              <a:pathLst>
                <a:path w="252685" h="163506">
                  <a:moveTo>
                    <a:pt x="0" y="26634"/>
                  </a:moveTo>
                  <a:lnTo>
                    <a:pt x="14655" y="79662"/>
                  </a:lnTo>
                  <a:lnTo>
                    <a:pt x="31667" y="140303"/>
                  </a:lnTo>
                  <a:lnTo>
                    <a:pt x="35149" y="151547"/>
                  </a:lnTo>
                  <a:lnTo>
                    <a:pt x="38641" y="155533"/>
                  </a:lnTo>
                  <a:lnTo>
                    <a:pt x="42138" y="154681"/>
                  </a:lnTo>
                  <a:lnTo>
                    <a:pt x="45640" y="150603"/>
                  </a:lnTo>
                  <a:lnTo>
                    <a:pt x="51259" y="103201"/>
                  </a:lnTo>
                  <a:lnTo>
                    <a:pt x="54573" y="62709"/>
                  </a:lnTo>
                  <a:lnTo>
                    <a:pt x="69332" y="29134"/>
                  </a:lnTo>
                  <a:lnTo>
                    <a:pt x="81897" y="11758"/>
                  </a:lnTo>
                  <a:lnTo>
                    <a:pt x="101520" y="2475"/>
                  </a:lnTo>
                  <a:lnTo>
                    <a:pt x="113303" y="0"/>
                  </a:lnTo>
                  <a:lnTo>
                    <a:pt x="135755" y="3488"/>
                  </a:lnTo>
                  <a:lnTo>
                    <a:pt x="165006" y="18606"/>
                  </a:lnTo>
                  <a:lnTo>
                    <a:pt x="191610" y="44143"/>
                  </a:lnTo>
                  <a:lnTo>
                    <a:pt x="232857" y="107102"/>
                  </a:lnTo>
                  <a:lnTo>
                    <a:pt x="252684" y="1635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3948" y="599568"/>
              <a:ext cx="220175" cy="484868"/>
            </a:xfrm>
            <a:custGeom>
              <a:avLst/>
              <a:gdLst/>
              <a:ahLst/>
              <a:cxnLst/>
              <a:rect l="0" t="0" r="0" b="0"/>
              <a:pathLst>
                <a:path w="220175" h="484868">
                  <a:moveTo>
                    <a:pt x="147399" y="105841"/>
                  </a:moveTo>
                  <a:lnTo>
                    <a:pt x="152988" y="89073"/>
                  </a:lnTo>
                  <a:lnTo>
                    <a:pt x="150875" y="56289"/>
                  </a:lnTo>
                  <a:lnTo>
                    <a:pt x="137250" y="22529"/>
                  </a:lnTo>
                  <a:lnTo>
                    <a:pt x="121831" y="7202"/>
                  </a:lnTo>
                  <a:lnTo>
                    <a:pt x="112806" y="1477"/>
                  </a:lnTo>
                  <a:lnTo>
                    <a:pt x="104450" y="0"/>
                  </a:lnTo>
                  <a:lnTo>
                    <a:pt x="96539" y="1355"/>
                  </a:lnTo>
                  <a:lnTo>
                    <a:pt x="80341" y="10270"/>
                  </a:lnTo>
                  <a:lnTo>
                    <a:pt x="53830" y="35020"/>
                  </a:lnTo>
                  <a:lnTo>
                    <a:pt x="42252" y="54478"/>
                  </a:lnTo>
                  <a:lnTo>
                    <a:pt x="34746" y="90752"/>
                  </a:lnTo>
                  <a:lnTo>
                    <a:pt x="40615" y="143761"/>
                  </a:lnTo>
                  <a:lnTo>
                    <a:pt x="50898" y="177128"/>
                  </a:lnTo>
                  <a:lnTo>
                    <a:pt x="62006" y="194456"/>
                  </a:lnTo>
                  <a:lnTo>
                    <a:pt x="69413" y="198843"/>
                  </a:lnTo>
                  <a:lnTo>
                    <a:pt x="87002" y="200597"/>
                  </a:lnTo>
                  <a:lnTo>
                    <a:pt x="103398" y="194358"/>
                  </a:lnTo>
                  <a:lnTo>
                    <a:pt x="118484" y="182617"/>
                  </a:lnTo>
                  <a:lnTo>
                    <a:pt x="138961" y="156275"/>
                  </a:lnTo>
                  <a:lnTo>
                    <a:pt x="160788" y="105550"/>
                  </a:lnTo>
                  <a:lnTo>
                    <a:pt x="164514" y="102138"/>
                  </a:lnTo>
                  <a:lnTo>
                    <a:pt x="168167" y="103372"/>
                  </a:lnTo>
                  <a:lnTo>
                    <a:pt x="171773" y="107704"/>
                  </a:lnTo>
                  <a:lnTo>
                    <a:pt x="189487" y="161040"/>
                  </a:lnTo>
                  <a:lnTo>
                    <a:pt x="203546" y="215140"/>
                  </a:lnTo>
                  <a:lnTo>
                    <a:pt x="216418" y="278123"/>
                  </a:lnTo>
                  <a:lnTo>
                    <a:pt x="220174" y="336837"/>
                  </a:lnTo>
                  <a:lnTo>
                    <a:pt x="215326" y="393495"/>
                  </a:lnTo>
                  <a:lnTo>
                    <a:pt x="206445" y="415401"/>
                  </a:lnTo>
                  <a:lnTo>
                    <a:pt x="200801" y="424518"/>
                  </a:lnTo>
                  <a:lnTo>
                    <a:pt x="185171" y="437768"/>
                  </a:lnTo>
                  <a:lnTo>
                    <a:pt x="140952" y="455806"/>
                  </a:lnTo>
                  <a:lnTo>
                    <a:pt x="88327" y="463399"/>
                  </a:lnTo>
                  <a:lnTo>
                    <a:pt x="32125" y="478256"/>
                  </a:lnTo>
                  <a:lnTo>
                    <a:pt x="0" y="4848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8339" y="589595"/>
              <a:ext cx="149558" cy="238883"/>
            </a:xfrm>
            <a:custGeom>
              <a:avLst/>
              <a:gdLst/>
              <a:ahLst/>
              <a:cxnLst/>
              <a:rect l="0" t="0" r="0" b="0"/>
              <a:pathLst>
                <a:path w="149558" h="238883">
                  <a:moveTo>
                    <a:pt x="9878" y="63171"/>
                  </a:moveTo>
                  <a:lnTo>
                    <a:pt x="2643" y="90727"/>
                  </a:lnTo>
                  <a:lnTo>
                    <a:pt x="0" y="150070"/>
                  </a:lnTo>
                  <a:lnTo>
                    <a:pt x="1978" y="181341"/>
                  </a:lnTo>
                  <a:lnTo>
                    <a:pt x="10657" y="206938"/>
                  </a:lnTo>
                  <a:lnTo>
                    <a:pt x="25432" y="226894"/>
                  </a:lnTo>
                  <a:lnTo>
                    <a:pt x="34285" y="235490"/>
                  </a:lnTo>
                  <a:lnTo>
                    <a:pt x="44867" y="238882"/>
                  </a:lnTo>
                  <a:lnTo>
                    <a:pt x="69102" y="236411"/>
                  </a:lnTo>
                  <a:lnTo>
                    <a:pt x="89233" y="227515"/>
                  </a:lnTo>
                  <a:lnTo>
                    <a:pt x="105978" y="214592"/>
                  </a:lnTo>
                  <a:lnTo>
                    <a:pt x="127389" y="187585"/>
                  </a:lnTo>
                  <a:lnTo>
                    <a:pt x="149557" y="131028"/>
                  </a:lnTo>
                  <a:lnTo>
                    <a:pt x="148517" y="76748"/>
                  </a:lnTo>
                  <a:lnTo>
                    <a:pt x="143978" y="27205"/>
                  </a:lnTo>
                  <a:lnTo>
                    <a:pt x="1362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0901" y="336911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7236" y="49263"/>
                  </a:lnTo>
                  <a:lnTo>
                    <a:pt x="9553" y="98175"/>
                  </a:lnTo>
                  <a:lnTo>
                    <a:pt x="10239" y="145163"/>
                  </a:lnTo>
                  <a:lnTo>
                    <a:pt x="11613" y="198989"/>
                  </a:lnTo>
                  <a:lnTo>
                    <a:pt x="18845" y="259755"/>
                  </a:lnTo>
                  <a:lnTo>
                    <a:pt x="20401" y="317950"/>
                  </a:lnTo>
                  <a:lnTo>
                    <a:pt x="23982" y="373408"/>
                  </a:lnTo>
                  <a:lnTo>
                    <a:pt x="29333" y="413237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9051" y="600833"/>
              <a:ext cx="198234" cy="224505"/>
            </a:xfrm>
            <a:custGeom>
              <a:avLst/>
              <a:gdLst/>
              <a:ahLst/>
              <a:cxnLst/>
              <a:rect l="0" t="0" r="0" b="0"/>
              <a:pathLst>
                <a:path w="198234" h="224505">
                  <a:moveTo>
                    <a:pt x="82420" y="125633"/>
                  </a:moveTo>
                  <a:lnTo>
                    <a:pt x="89655" y="98077"/>
                  </a:lnTo>
                  <a:lnTo>
                    <a:pt x="89178" y="41854"/>
                  </a:lnTo>
                  <a:lnTo>
                    <a:pt x="86926" y="27666"/>
                  </a:lnTo>
                  <a:lnTo>
                    <a:pt x="81914" y="17038"/>
                  </a:lnTo>
                  <a:lnTo>
                    <a:pt x="66987" y="2109"/>
                  </a:lnTo>
                  <a:lnTo>
                    <a:pt x="59263" y="0"/>
                  </a:lnTo>
                  <a:lnTo>
                    <a:pt x="51774" y="933"/>
                  </a:lnTo>
                  <a:lnTo>
                    <a:pt x="44442" y="3895"/>
                  </a:lnTo>
                  <a:lnTo>
                    <a:pt x="22944" y="24832"/>
                  </a:lnTo>
                  <a:lnTo>
                    <a:pt x="7346" y="58851"/>
                  </a:lnTo>
                  <a:lnTo>
                    <a:pt x="0" y="112268"/>
                  </a:lnTo>
                  <a:lnTo>
                    <a:pt x="1669" y="164760"/>
                  </a:lnTo>
                  <a:lnTo>
                    <a:pt x="12917" y="209271"/>
                  </a:lnTo>
                  <a:lnTo>
                    <a:pt x="19707" y="216487"/>
                  </a:lnTo>
                  <a:lnTo>
                    <a:pt x="39729" y="224504"/>
                  </a:lnTo>
                  <a:lnTo>
                    <a:pt x="48110" y="223132"/>
                  </a:lnTo>
                  <a:lnTo>
                    <a:pt x="54868" y="218709"/>
                  </a:lnTo>
                  <a:lnTo>
                    <a:pt x="65495" y="204434"/>
                  </a:lnTo>
                  <a:lnTo>
                    <a:pt x="85549" y="156504"/>
                  </a:lnTo>
                  <a:lnTo>
                    <a:pt x="91487" y="115916"/>
                  </a:lnTo>
                  <a:lnTo>
                    <a:pt x="98899" y="140135"/>
                  </a:lnTo>
                  <a:lnTo>
                    <a:pt x="122200" y="179060"/>
                  </a:lnTo>
                  <a:lnTo>
                    <a:pt x="138704" y="193442"/>
                  </a:lnTo>
                  <a:lnTo>
                    <a:pt x="157738" y="202564"/>
                  </a:lnTo>
                  <a:lnTo>
                    <a:pt x="198233" y="209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54199" y="607767"/>
              <a:ext cx="88372" cy="173758"/>
            </a:xfrm>
            <a:custGeom>
              <a:avLst/>
              <a:gdLst/>
              <a:ahLst/>
              <a:cxnLst/>
              <a:rect l="0" t="0" r="0" b="0"/>
              <a:pathLst>
                <a:path w="88372" h="173758">
                  <a:moveTo>
                    <a:pt x="25200" y="87113"/>
                  </a:moveTo>
                  <a:lnTo>
                    <a:pt x="28319" y="129805"/>
                  </a:lnTo>
                  <a:lnTo>
                    <a:pt x="40818" y="173757"/>
                  </a:lnTo>
                  <a:lnTo>
                    <a:pt x="38770" y="163836"/>
                  </a:lnTo>
                  <a:lnTo>
                    <a:pt x="12276" y="107511"/>
                  </a:lnTo>
                  <a:lnTo>
                    <a:pt x="963" y="76390"/>
                  </a:lnTo>
                  <a:lnTo>
                    <a:pt x="0" y="55441"/>
                  </a:lnTo>
                  <a:lnTo>
                    <a:pt x="4641" y="35602"/>
                  </a:lnTo>
                  <a:lnTo>
                    <a:pt x="14503" y="18986"/>
                  </a:lnTo>
                  <a:lnTo>
                    <a:pt x="32924" y="6922"/>
                  </a:lnTo>
                  <a:lnTo>
                    <a:pt x="54369" y="0"/>
                  </a:lnTo>
                  <a:lnTo>
                    <a:pt x="88371" y="2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95770" y="419185"/>
              <a:ext cx="324368" cy="412567"/>
            </a:xfrm>
            <a:custGeom>
              <a:avLst/>
              <a:gdLst/>
              <a:ahLst/>
              <a:cxnLst/>
              <a:rect l="0" t="0" r="0" b="0"/>
              <a:pathLst>
                <a:path w="324368" h="412567">
                  <a:moveTo>
                    <a:pt x="31111" y="412566"/>
                  </a:moveTo>
                  <a:lnTo>
                    <a:pt x="31111" y="353949"/>
                  </a:lnTo>
                  <a:lnTo>
                    <a:pt x="25521" y="307980"/>
                  </a:lnTo>
                  <a:lnTo>
                    <a:pt x="22046" y="246137"/>
                  </a:lnTo>
                  <a:lnTo>
                    <a:pt x="13636" y="184329"/>
                  </a:lnTo>
                  <a:lnTo>
                    <a:pt x="7642" y="122034"/>
                  </a:lnTo>
                  <a:lnTo>
                    <a:pt x="1930" y="69509"/>
                  </a:lnTo>
                  <a:lnTo>
                    <a:pt x="0" y="9839"/>
                  </a:lnTo>
                  <a:lnTo>
                    <a:pt x="2181" y="2532"/>
                  </a:lnTo>
                  <a:lnTo>
                    <a:pt x="5975" y="0"/>
                  </a:lnTo>
                  <a:lnTo>
                    <a:pt x="10844" y="651"/>
                  </a:lnTo>
                  <a:lnTo>
                    <a:pt x="34464" y="35103"/>
                  </a:lnTo>
                  <a:lnTo>
                    <a:pt x="57076" y="85581"/>
                  </a:lnTo>
                  <a:lnTo>
                    <a:pt x="82045" y="147657"/>
                  </a:lnTo>
                  <a:lnTo>
                    <a:pt x="107243" y="201772"/>
                  </a:lnTo>
                  <a:lnTo>
                    <a:pt x="144018" y="265147"/>
                  </a:lnTo>
                  <a:lnTo>
                    <a:pt x="159711" y="293627"/>
                  </a:lnTo>
                  <a:lnTo>
                    <a:pt x="214862" y="352782"/>
                  </a:lnTo>
                  <a:lnTo>
                    <a:pt x="233271" y="366888"/>
                  </a:lnTo>
                  <a:lnTo>
                    <a:pt x="243093" y="370416"/>
                  </a:lnTo>
                  <a:lnTo>
                    <a:pt x="263365" y="371216"/>
                  </a:lnTo>
                  <a:lnTo>
                    <a:pt x="272515" y="367452"/>
                  </a:lnTo>
                  <a:lnTo>
                    <a:pt x="288920" y="353911"/>
                  </a:lnTo>
                  <a:lnTo>
                    <a:pt x="305720" y="320967"/>
                  </a:lnTo>
                  <a:lnTo>
                    <a:pt x="320707" y="272810"/>
                  </a:lnTo>
                  <a:lnTo>
                    <a:pt x="324367" y="219078"/>
                  </a:lnTo>
                  <a:lnTo>
                    <a:pt x="324282" y="158704"/>
                  </a:lnTo>
                  <a:lnTo>
                    <a:pt x="317368" y="98702"/>
                  </a:lnTo>
                  <a:lnTo>
                    <a:pt x="307670" y="44678"/>
                  </a:lnTo>
                  <a:lnTo>
                    <a:pt x="304852" y="23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98656" y="631709"/>
              <a:ext cx="98963" cy="147423"/>
            </a:xfrm>
            <a:custGeom>
              <a:avLst/>
              <a:gdLst/>
              <a:ahLst/>
              <a:cxnLst/>
              <a:rect l="0" t="0" r="0" b="0"/>
              <a:pathLst>
                <a:path w="98963" h="147423">
                  <a:moveTo>
                    <a:pt x="80950" y="0"/>
                  </a:moveTo>
                  <a:lnTo>
                    <a:pt x="58593" y="0"/>
                  </a:lnTo>
                  <a:lnTo>
                    <a:pt x="27922" y="11179"/>
                  </a:lnTo>
                  <a:lnTo>
                    <a:pt x="13318" y="29145"/>
                  </a:lnTo>
                  <a:lnTo>
                    <a:pt x="4098" y="52728"/>
                  </a:lnTo>
                  <a:lnTo>
                    <a:pt x="0" y="78807"/>
                  </a:lnTo>
                  <a:lnTo>
                    <a:pt x="4418" y="102876"/>
                  </a:lnTo>
                  <a:lnTo>
                    <a:pt x="20059" y="133037"/>
                  </a:lnTo>
                  <a:lnTo>
                    <a:pt x="26318" y="141334"/>
                  </a:lnTo>
                  <a:lnTo>
                    <a:pt x="34000" y="145696"/>
                  </a:lnTo>
                  <a:lnTo>
                    <a:pt x="51895" y="147422"/>
                  </a:lnTo>
                  <a:lnTo>
                    <a:pt x="68426" y="141170"/>
                  </a:lnTo>
                  <a:lnTo>
                    <a:pt x="76110" y="136228"/>
                  </a:lnTo>
                  <a:lnTo>
                    <a:pt x="87768" y="121377"/>
                  </a:lnTo>
                  <a:lnTo>
                    <a:pt x="95678" y="101909"/>
                  </a:lnTo>
                  <a:lnTo>
                    <a:pt x="98962" y="65810"/>
                  </a:lnTo>
                  <a:lnTo>
                    <a:pt x="90184" y="2469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44674" y="589595"/>
              <a:ext cx="132630" cy="199736"/>
            </a:xfrm>
            <a:custGeom>
              <a:avLst/>
              <a:gdLst/>
              <a:ahLst/>
              <a:cxnLst/>
              <a:rect l="0" t="0" r="0" b="0"/>
              <a:pathLst>
                <a:path w="132630" h="199736">
                  <a:moveTo>
                    <a:pt x="19160" y="0"/>
                  </a:moveTo>
                  <a:lnTo>
                    <a:pt x="4506" y="53028"/>
                  </a:lnTo>
                  <a:lnTo>
                    <a:pt x="0" y="89932"/>
                  </a:lnTo>
                  <a:lnTo>
                    <a:pt x="9806" y="149883"/>
                  </a:lnTo>
                  <a:lnTo>
                    <a:pt x="12924" y="163093"/>
                  </a:lnTo>
                  <a:lnTo>
                    <a:pt x="25748" y="184010"/>
                  </a:lnTo>
                  <a:lnTo>
                    <a:pt x="34080" y="192864"/>
                  </a:lnTo>
                  <a:lnTo>
                    <a:pt x="44315" y="197596"/>
                  </a:lnTo>
                  <a:lnTo>
                    <a:pt x="68164" y="199735"/>
                  </a:lnTo>
                  <a:lnTo>
                    <a:pt x="88123" y="193666"/>
                  </a:lnTo>
                  <a:lnTo>
                    <a:pt x="96721" y="188772"/>
                  </a:lnTo>
                  <a:lnTo>
                    <a:pt x="109394" y="173976"/>
                  </a:lnTo>
                  <a:lnTo>
                    <a:pt x="127062" y="130292"/>
                  </a:lnTo>
                  <a:lnTo>
                    <a:pt x="132629" y="90338"/>
                  </a:lnTo>
                  <a:lnTo>
                    <a:pt x="126331" y="38630"/>
                  </a:lnTo>
                  <a:lnTo>
                    <a:pt x="12444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00704" y="561500"/>
              <a:ext cx="237157" cy="238666"/>
            </a:xfrm>
            <a:custGeom>
              <a:avLst/>
              <a:gdLst/>
              <a:ahLst/>
              <a:cxnLst/>
              <a:rect l="0" t="0" r="0" b="0"/>
              <a:pathLst>
                <a:path w="237157" h="238666">
                  <a:moveTo>
                    <a:pt x="0" y="38624"/>
                  </a:moveTo>
                  <a:lnTo>
                    <a:pt x="29309" y="73521"/>
                  </a:lnTo>
                  <a:lnTo>
                    <a:pt x="55644" y="133671"/>
                  </a:lnTo>
                  <a:lnTo>
                    <a:pt x="68920" y="183957"/>
                  </a:lnTo>
                  <a:lnTo>
                    <a:pt x="71114" y="216866"/>
                  </a:lnTo>
                  <a:lnTo>
                    <a:pt x="69636" y="217114"/>
                  </a:lnTo>
                  <a:lnTo>
                    <a:pt x="64875" y="206860"/>
                  </a:lnTo>
                  <a:lnTo>
                    <a:pt x="55405" y="162149"/>
                  </a:lnTo>
                  <a:lnTo>
                    <a:pt x="53189" y="108258"/>
                  </a:lnTo>
                  <a:lnTo>
                    <a:pt x="58394" y="66535"/>
                  </a:lnTo>
                  <a:lnTo>
                    <a:pt x="72934" y="30126"/>
                  </a:lnTo>
                  <a:lnTo>
                    <a:pt x="88567" y="14180"/>
                  </a:lnTo>
                  <a:lnTo>
                    <a:pt x="97649" y="8290"/>
                  </a:lnTo>
                  <a:lnTo>
                    <a:pt x="132789" y="0"/>
                  </a:lnTo>
                  <a:lnTo>
                    <a:pt x="152994" y="4300"/>
                  </a:lnTo>
                  <a:lnTo>
                    <a:pt x="169773" y="15180"/>
                  </a:lnTo>
                  <a:lnTo>
                    <a:pt x="206772" y="60753"/>
                  </a:lnTo>
                  <a:lnTo>
                    <a:pt x="222443" y="97173"/>
                  </a:lnTo>
                  <a:lnTo>
                    <a:pt x="230983" y="150232"/>
                  </a:lnTo>
                  <a:lnTo>
                    <a:pt x="237156" y="184777"/>
                  </a:lnTo>
                  <a:lnTo>
                    <a:pt x="231627" y="238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6953" y="852810"/>
              <a:ext cx="3105908" cy="52641"/>
            </a:xfrm>
            <a:custGeom>
              <a:avLst/>
              <a:gdLst/>
              <a:ahLst/>
              <a:cxnLst/>
              <a:rect l="0" t="0" r="0" b="0"/>
              <a:pathLst>
                <a:path w="3105908" h="52641">
                  <a:moveTo>
                    <a:pt x="3105907" y="42112"/>
                  </a:moveTo>
                  <a:lnTo>
                    <a:pt x="3068429" y="33779"/>
                  </a:lnTo>
                  <a:lnTo>
                    <a:pt x="3005827" y="26428"/>
                  </a:lnTo>
                  <a:lnTo>
                    <a:pt x="2942682" y="22116"/>
                  </a:lnTo>
                  <a:lnTo>
                    <a:pt x="2882029" y="18145"/>
                  </a:lnTo>
                  <a:lnTo>
                    <a:pt x="2828222" y="12784"/>
                  </a:lnTo>
                  <a:lnTo>
                    <a:pt x="2767826" y="11195"/>
                  </a:lnTo>
                  <a:lnTo>
                    <a:pt x="2705478" y="10724"/>
                  </a:lnTo>
                  <a:lnTo>
                    <a:pt x="2651909" y="7465"/>
                  </a:lnTo>
                  <a:lnTo>
                    <a:pt x="2604451" y="2210"/>
                  </a:lnTo>
                  <a:lnTo>
                    <a:pt x="2545936" y="3773"/>
                  </a:lnTo>
                  <a:lnTo>
                    <a:pt x="2493503" y="5406"/>
                  </a:lnTo>
                  <a:lnTo>
                    <a:pt x="2443262" y="1600"/>
                  </a:lnTo>
                  <a:lnTo>
                    <a:pt x="2399617" y="710"/>
                  </a:lnTo>
                  <a:lnTo>
                    <a:pt x="2352923" y="314"/>
                  </a:lnTo>
                  <a:lnTo>
                    <a:pt x="2297364" y="92"/>
                  </a:lnTo>
                  <a:lnTo>
                    <a:pt x="2234499" y="26"/>
                  </a:lnTo>
                  <a:lnTo>
                    <a:pt x="2187900" y="10"/>
                  </a:lnTo>
                  <a:lnTo>
                    <a:pt x="2139893" y="3"/>
                  </a:lnTo>
                  <a:lnTo>
                    <a:pt x="2091261" y="0"/>
                  </a:lnTo>
                  <a:lnTo>
                    <a:pt x="2042350" y="3118"/>
                  </a:lnTo>
                  <a:lnTo>
                    <a:pt x="1993316" y="7234"/>
                  </a:lnTo>
                  <a:lnTo>
                    <a:pt x="1944227" y="9063"/>
                  </a:lnTo>
                  <a:lnTo>
                    <a:pt x="1887320" y="10093"/>
                  </a:lnTo>
                  <a:lnTo>
                    <a:pt x="1826170" y="10441"/>
                  </a:lnTo>
                  <a:lnTo>
                    <a:pt x="1769031" y="10509"/>
                  </a:lnTo>
                  <a:lnTo>
                    <a:pt x="1717387" y="10521"/>
                  </a:lnTo>
                  <a:lnTo>
                    <a:pt x="1659581" y="10525"/>
                  </a:lnTo>
                  <a:lnTo>
                    <a:pt x="1598127" y="10526"/>
                  </a:lnTo>
                  <a:lnTo>
                    <a:pt x="1540928" y="11696"/>
                  </a:lnTo>
                  <a:lnTo>
                    <a:pt x="1484569" y="18860"/>
                  </a:lnTo>
                  <a:lnTo>
                    <a:pt x="1428376" y="20621"/>
                  </a:lnTo>
                  <a:lnTo>
                    <a:pt x="1372216" y="20969"/>
                  </a:lnTo>
                  <a:lnTo>
                    <a:pt x="1312943" y="21038"/>
                  </a:lnTo>
                  <a:lnTo>
                    <a:pt x="1250845" y="21052"/>
                  </a:lnTo>
                  <a:lnTo>
                    <a:pt x="1193519" y="21054"/>
                  </a:lnTo>
                  <a:lnTo>
                    <a:pt x="1134015" y="17935"/>
                  </a:lnTo>
                  <a:lnTo>
                    <a:pt x="1071872" y="11990"/>
                  </a:lnTo>
                  <a:lnTo>
                    <a:pt x="1014536" y="11985"/>
                  </a:lnTo>
                  <a:lnTo>
                    <a:pt x="955031" y="18917"/>
                  </a:lnTo>
                  <a:lnTo>
                    <a:pt x="892888" y="20633"/>
                  </a:lnTo>
                  <a:lnTo>
                    <a:pt x="834382" y="20971"/>
                  </a:lnTo>
                  <a:lnTo>
                    <a:pt x="784828" y="21030"/>
                  </a:lnTo>
                  <a:lnTo>
                    <a:pt x="734270" y="21047"/>
                  </a:lnTo>
                  <a:lnTo>
                    <a:pt x="671552" y="21053"/>
                  </a:lnTo>
                  <a:lnTo>
                    <a:pt x="608774" y="26644"/>
                  </a:lnTo>
                  <a:lnTo>
                    <a:pt x="551313" y="30608"/>
                  </a:lnTo>
                  <a:lnTo>
                    <a:pt x="494903" y="31391"/>
                  </a:lnTo>
                  <a:lnTo>
                    <a:pt x="433111" y="31545"/>
                  </a:lnTo>
                  <a:lnTo>
                    <a:pt x="372985" y="31576"/>
                  </a:lnTo>
                  <a:lnTo>
                    <a:pt x="312928" y="31582"/>
                  </a:lnTo>
                  <a:lnTo>
                    <a:pt x="262345" y="34702"/>
                  </a:lnTo>
                  <a:lnTo>
                    <a:pt x="213432" y="39916"/>
                  </a:lnTo>
                  <a:lnTo>
                    <a:pt x="166184" y="44581"/>
                  </a:lnTo>
                  <a:lnTo>
                    <a:pt x="115140" y="50252"/>
                  </a:lnTo>
                  <a:lnTo>
                    <a:pt x="59852" y="51933"/>
                  </a:lnTo>
                  <a:lnTo>
                    <a:pt x="0" y="526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58715" y="547481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223386" y="265543"/>
            <a:ext cx="5460297" cy="891941"/>
            <a:chOff x="4223386" y="265543"/>
            <a:chExt cx="5460297" cy="891941"/>
          </a:xfrm>
        </p:grpSpPr>
        <p:sp>
          <p:nvSpPr>
            <p:cNvPr id="18" name="Freeform 17"/>
            <p:cNvSpPr/>
            <p:nvPr/>
          </p:nvSpPr>
          <p:spPr>
            <a:xfrm>
              <a:off x="4223386" y="265543"/>
              <a:ext cx="437538" cy="557833"/>
            </a:xfrm>
            <a:custGeom>
              <a:avLst/>
              <a:gdLst/>
              <a:ahLst/>
              <a:cxnLst/>
              <a:rect l="0" t="0" r="0" b="0"/>
              <a:pathLst>
                <a:path w="437538" h="557833">
                  <a:moveTo>
                    <a:pt x="261754" y="29254"/>
                  </a:moveTo>
                  <a:lnTo>
                    <a:pt x="250575" y="18076"/>
                  </a:lnTo>
                  <a:lnTo>
                    <a:pt x="221267" y="5535"/>
                  </a:lnTo>
                  <a:lnTo>
                    <a:pt x="182947" y="0"/>
                  </a:lnTo>
                  <a:lnTo>
                    <a:pt x="147546" y="3949"/>
                  </a:lnTo>
                  <a:lnTo>
                    <a:pt x="114830" y="18117"/>
                  </a:lnTo>
                  <a:lnTo>
                    <a:pt x="72335" y="53441"/>
                  </a:lnTo>
                  <a:lnTo>
                    <a:pt x="36384" y="101146"/>
                  </a:lnTo>
                  <a:lnTo>
                    <a:pt x="17325" y="155889"/>
                  </a:lnTo>
                  <a:lnTo>
                    <a:pt x="3464" y="209727"/>
                  </a:lnTo>
                  <a:lnTo>
                    <a:pt x="0" y="264442"/>
                  </a:lnTo>
                  <a:lnTo>
                    <a:pt x="143" y="323937"/>
                  </a:lnTo>
                  <a:lnTo>
                    <a:pt x="7075" y="379130"/>
                  </a:lnTo>
                  <a:lnTo>
                    <a:pt x="17707" y="429019"/>
                  </a:lnTo>
                  <a:lnTo>
                    <a:pt x="48349" y="487758"/>
                  </a:lnTo>
                  <a:lnTo>
                    <a:pt x="68931" y="517097"/>
                  </a:lnTo>
                  <a:lnTo>
                    <a:pt x="95437" y="540608"/>
                  </a:lnTo>
                  <a:lnTo>
                    <a:pt x="131106" y="556803"/>
                  </a:lnTo>
                  <a:lnTo>
                    <a:pt x="176900" y="557832"/>
                  </a:lnTo>
                  <a:lnTo>
                    <a:pt x="221924" y="550728"/>
                  </a:lnTo>
                  <a:lnTo>
                    <a:pt x="277889" y="522206"/>
                  </a:lnTo>
                  <a:lnTo>
                    <a:pt x="329216" y="485703"/>
                  </a:lnTo>
                  <a:lnTo>
                    <a:pt x="380917" y="424476"/>
                  </a:lnTo>
                  <a:lnTo>
                    <a:pt x="406001" y="375041"/>
                  </a:lnTo>
                  <a:lnTo>
                    <a:pt x="426285" y="313523"/>
                  </a:lnTo>
                  <a:lnTo>
                    <a:pt x="437537" y="257068"/>
                  </a:lnTo>
                  <a:lnTo>
                    <a:pt x="436976" y="225262"/>
                  </a:lnTo>
                  <a:lnTo>
                    <a:pt x="420671" y="169834"/>
                  </a:lnTo>
                  <a:lnTo>
                    <a:pt x="400249" y="124744"/>
                  </a:lnTo>
                  <a:lnTo>
                    <a:pt x="355338" y="71465"/>
                  </a:lnTo>
                  <a:lnTo>
                    <a:pt x="345200" y="60904"/>
                  </a:lnTo>
                  <a:lnTo>
                    <a:pt x="321457" y="49170"/>
                  </a:lnTo>
                  <a:lnTo>
                    <a:pt x="282811" y="39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90120" y="578734"/>
              <a:ext cx="152990" cy="253018"/>
            </a:xfrm>
            <a:custGeom>
              <a:avLst/>
              <a:gdLst/>
              <a:ahLst/>
              <a:cxnLst/>
              <a:rect l="0" t="0" r="0" b="0"/>
              <a:pathLst>
                <a:path w="152990" h="253018">
                  <a:moveTo>
                    <a:pt x="5589" y="42447"/>
                  </a:moveTo>
                  <a:lnTo>
                    <a:pt x="0" y="59214"/>
                  </a:lnTo>
                  <a:lnTo>
                    <a:pt x="3272" y="111963"/>
                  </a:lnTo>
                  <a:lnTo>
                    <a:pt x="8252" y="165536"/>
                  </a:lnTo>
                  <a:lnTo>
                    <a:pt x="15082" y="220050"/>
                  </a:lnTo>
                  <a:lnTo>
                    <a:pt x="15658" y="212239"/>
                  </a:lnTo>
                  <a:lnTo>
                    <a:pt x="7724" y="156125"/>
                  </a:lnTo>
                  <a:lnTo>
                    <a:pt x="11600" y="101687"/>
                  </a:lnTo>
                  <a:lnTo>
                    <a:pt x="17566" y="47043"/>
                  </a:lnTo>
                  <a:lnTo>
                    <a:pt x="26900" y="23433"/>
                  </a:lnTo>
                  <a:lnTo>
                    <a:pt x="41967" y="7480"/>
                  </a:lnTo>
                  <a:lnTo>
                    <a:pt x="50898" y="1588"/>
                  </a:lnTo>
                  <a:lnTo>
                    <a:pt x="59192" y="0"/>
                  </a:lnTo>
                  <a:lnTo>
                    <a:pt x="67060" y="1281"/>
                  </a:lnTo>
                  <a:lnTo>
                    <a:pt x="74646" y="4474"/>
                  </a:lnTo>
                  <a:lnTo>
                    <a:pt x="89314" y="20501"/>
                  </a:lnTo>
                  <a:lnTo>
                    <a:pt x="123676" y="75085"/>
                  </a:lnTo>
                  <a:lnTo>
                    <a:pt x="141523" y="127576"/>
                  </a:lnTo>
                  <a:lnTo>
                    <a:pt x="150724" y="183005"/>
                  </a:lnTo>
                  <a:lnTo>
                    <a:pt x="152690" y="240562"/>
                  </a:lnTo>
                  <a:lnTo>
                    <a:pt x="152989" y="2530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81293" y="610724"/>
              <a:ext cx="151329" cy="224311"/>
            </a:xfrm>
            <a:custGeom>
              <a:avLst/>
              <a:gdLst/>
              <a:ahLst/>
              <a:cxnLst/>
              <a:rect l="0" t="0" r="0" b="0"/>
              <a:pathLst>
                <a:path w="151329" h="224311">
                  <a:moveTo>
                    <a:pt x="3930" y="136799"/>
                  </a:moveTo>
                  <a:lnTo>
                    <a:pt x="21910" y="121158"/>
                  </a:lnTo>
                  <a:lnTo>
                    <a:pt x="77114" y="97192"/>
                  </a:lnTo>
                  <a:lnTo>
                    <a:pt x="121293" y="66015"/>
                  </a:lnTo>
                  <a:lnTo>
                    <a:pt x="126625" y="56854"/>
                  </a:lnTo>
                  <a:lnTo>
                    <a:pt x="129431" y="34197"/>
                  </a:lnTo>
                  <a:lnTo>
                    <a:pt x="123658" y="14769"/>
                  </a:lnTo>
                  <a:lnTo>
                    <a:pt x="118844" y="6313"/>
                  </a:lnTo>
                  <a:lnTo>
                    <a:pt x="110954" y="1845"/>
                  </a:lnTo>
                  <a:lnTo>
                    <a:pt x="89711" y="0"/>
                  </a:lnTo>
                  <a:lnTo>
                    <a:pt x="57032" y="11128"/>
                  </a:lnTo>
                  <a:lnTo>
                    <a:pt x="30712" y="29243"/>
                  </a:lnTo>
                  <a:lnTo>
                    <a:pt x="18562" y="48832"/>
                  </a:lnTo>
                  <a:lnTo>
                    <a:pt x="1231" y="93946"/>
                  </a:lnTo>
                  <a:lnTo>
                    <a:pt x="0" y="115414"/>
                  </a:lnTo>
                  <a:lnTo>
                    <a:pt x="4523" y="136653"/>
                  </a:lnTo>
                  <a:lnTo>
                    <a:pt x="20223" y="167171"/>
                  </a:lnTo>
                  <a:lnTo>
                    <a:pt x="40862" y="191552"/>
                  </a:lnTo>
                  <a:lnTo>
                    <a:pt x="68685" y="212423"/>
                  </a:lnTo>
                  <a:lnTo>
                    <a:pt x="88862" y="222272"/>
                  </a:lnTo>
                  <a:lnTo>
                    <a:pt x="109527" y="224310"/>
                  </a:lnTo>
                  <a:lnTo>
                    <a:pt x="151328" y="2210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90666" y="594536"/>
              <a:ext cx="213584" cy="562948"/>
            </a:xfrm>
            <a:custGeom>
              <a:avLst/>
              <a:gdLst/>
              <a:ahLst/>
              <a:cxnLst/>
              <a:rect l="0" t="0" r="0" b="0"/>
              <a:pathLst>
                <a:path w="213584" h="562948">
                  <a:moveTo>
                    <a:pt x="20981" y="195101"/>
                  </a:moveTo>
                  <a:lnTo>
                    <a:pt x="20981" y="244032"/>
                  </a:lnTo>
                  <a:lnTo>
                    <a:pt x="24101" y="291877"/>
                  </a:lnTo>
                  <a:lnTo>
                    <a:pt x="29315" y="346218"/>
                  </a:lnTo>
                  <a:lnTo>
                    <a:pt x="30860" y="403653"/>
                  </a:lnTo>
                  <a:lnTo>
                    <a:pt x="34436" y="457715"/>
                  </a:lnTo>
                  <a:lnTo>
                    <a:pt x="39786" y="507659"/>
                  </a:lnTo>
                  <a:lnTo>
                    <a:pt x="38251" y="548973"/>
                  </a:lnTo>
                  <a:lnTo>
                    <a:pt x="36004" y="560867"/>
                  </a:lnTo>
                  <a:lnTo>
                    <a:pt x="33337" y="562947"/>
                  </a:lnTo>
                  <a:lnTo>
                    <a:pt x="30388" y="558485"/>
                  </a:lnTo>
                  <a:lnTo>
                    <a:pt x="25162" y="536759"/>
                  </a:lnTo>
                  <a:lnTo>
                    <a:pt x="18688" y="474979"/>
                  </a:lnTo>
                  <a:lnTo>
                    <a:pt x="9773" y="429716"/>
                  </a:lnTo>
                  <a:lnTo>
                    <a:pt x="2843" y="368732"/>
                  </a:lnTo>
                  <a:lnTo>
                    <a:pt x="1221" y="323743"/>
                  </a:lnTo>
                  <a:lnTo>
                    <a:pt x="501" y="280351"/>
                  </a:lnTo>
                  <a:lnTo>
                    <a:pt x="181" y="237669"/>
                  </a:lnTo>
                  <a:lnTo>
                    <a:pt x="0" y="177298"/>
                  </a:lnTo>
                  <a:lnTo>
                    <a:pt x="5529" y="115675"/>
                  </a:lnTo>
                  <a:lnTo>
                    <a:pt x="17886" y="62472"/>
                  </a:lnTo>
                  <a:lnTo>
                    <a:pt x="29293" y="29071"/>
                  </a:lnTo>
                  <a:lnTo>
                    <a:pt x="40663" y="11736"/>
                  </a:lnTo>
                  <a:lnTo>
                    <a:pt x="49310" y="6177"/>
                  </a:lnTo>
                  <a:lnTo>
                    <a:pt x="71397" y="0"/>
                  </a:lnTo>
                  <a:lnTo>
                    <a:pt x="104550" y="2113"/>
                  </a:lnTo>
                  <a:lnTo>
                    <a:pt x="136599" y="15737"/>
                  </a:lnTo>
                  <a:lnTo>
                    <a:pt x="177700" y="49707"/>
                  </a:lnTo>
                  <a:lnTo>
                    <a:pt x="200908" y="81051"/>
                  </a:lnTo>
                  <a:lnTo>
                    <a:pt x="211303" y="106198"/>
                  </a:lnTo>
                  <a:lnTo>
                    <a:pt x="213583" y="132972"/>
                  </a:lnTo>
                  <a:lnTo>
                    <a:pt x="209528" y="158129"/>
                  </a:lnTo>
                  <a:lnTo>
                    <a:pt x="199926" y="177109"/>
                  </a:lnTo>
                  <a:lnTo>
                    <a:pt x="175777" y="200948"/>
                  </a:lnTo>
                  <a:lnTo>
                    <a:pt x="146396" y="217241"/>
                  </a:lnTo>
                  <a:lnTo>
                    <a:pt x="109874" y="223888"/>
                  </a:lnTo>
                  <a:lnTo>
                    <a:pt x="56301" y="217985"/>
                  </a:lnTo>
                  <a:lnTo>
                    <a:pt x="31510" y="2161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11689" y="572817"/>
              <a:ext cx="181359" cy="258935"/>
            </a:xfrm>
            <a:custGeom>
              <a:avLst/>
              <a:gdLst/>
              <a:ahLst/>
              <a:cxnLst/>
              <a:rect l="0" t="0" r="0" b="0"/>
              <a:pathLst>
                <a:path w="181359" h="258935">
                  <a:moveTo>
                    <a:pt x="0" y="111535"/>
                  </a:moveTo>
                  <a:lnTo>
                    <a:pt x="37478" y="103202"/>
                  </a:lnTo>
                  <a:lnTo>
                    <a:pt x="88901" y="101440"/>
                  </a:lnTo>
                  <a:lnTo>
                    <a:pt x="146628" y="89611"/>
                  </a:lnTo>
                  <a:lnTo>
                    <a:pt x="157413" y="86390"/>
                  </a:lnTo>
                  <a:lnTo>
                    <a:pt x="165773" y="80734"/>
                  </a:lnTo>
                  <a:lnTo>
                    <a:pt x="178182" y="65090"/>
                  </a:lnTo>
                  <a:lnTo>
                    <a:pt x="181358" y="46439"/>
                  </a:lnTo>
                  <a:lnTo>
                    <a:pt x="180567" y="36552"/>
                  </a:lnTo>
                  <a:lnTo>
                    <a:pt x="175360" y="27621"/>
                  </a:lnTo>
                  <a:lnTo>
                    <a:pt x="157096" y="11459"/>
                  </a:lnTo>
                  <a:lnTo>
                    <a:pt x="133382" y="2716"/>
                  </a:lnTo>
                  <a:lnTo>
                    <a:pt x="108414" y="0"/>
                  </a:lnTo>
                  <a:lnTo>
                    <a:pt x="85619" y="2692"/>
                  </a:lnTo>
                  <a:lnTo>
                    <a:pt x="53054" y="16374"/>
                  </a:lnTo>
                  <a:lnTo>
                    <a:pt x="26768" y="40835"/>
                  </a:lnTo>
                  <a:lnTo>
                    <a:pt x="17746" y="63345"/>
                  </a:lnTo>
                  <a:lnTo>
                    <a:pt x="11954" y="115924"/>
                  </a:lnTo>
                  <a:lnTo>
                    <a:pt x="22129" y="157419"/>
                  </a:lnTo>
                  <a:lnTo>
                    <a:pt x="39962" y="193760"/>
                  </a:lnTo>
                  <a:lnTo>
                    <a:pt x="89902" y="244104"/>
                  </a:lnTo>
                  <a:lnTo>
                    <a:pt x="101568" y="252343"/>
                  </a:lnTo>
                  <a:lnTo>
                    <a:pt x="115813" y="2589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24692" y="610652"/>
              <a:ext cx="102853" cy="191673"/>
            </a:xfrm>
            <a:custGeom>
              <a:avLst/>
              <a:gdLst/>
              <a:ahLst/>
              <a:cxnLst/>
              <a:rect l="0" t="0" r="0" b="0"/>
              <a:pathLst>
                <a:path w="102853" h="191673">
                  <a:moveTo>
                    <a:pt x="8095" y="73700"/>
                  </a:moveTo>
                  <a:lnTo>
                    <a:pt x="2506" y="90467"/>
                  </a:lnTo>
                  <a:lnTo>
                    <a:pt x="4620" y="123252"/>
                  </a:lnTo>
                  <a:lnTo>
                    <a:pt x="16984" y="167846"/>
                  </a:lnTo>
                  <a:lnTo>
                    <a:pt x="28034" y="189242"/>
                  </a:lnTo>
                  <a:lnTo>
                    <a:pt x="31916" y="191672"/>
                  </a:lnTo>
                  <a:lnTo>
                    <a:pt x="34504" y="188613"/>
                  </a:lnTo>
                  <a:lnTo>
                    <a:pt x="36230" y="181894"/>
                  </a:lnTo>
                  <a:lnTo>
                    <a:pt x="33069" y="150081"/>
                  </a:lnTo>
                  <a:lnTo>
                    <a:pt x="9882" y="86777"/>
                  </a:lnTo>
                  <a:lnTo>
                    <a:pt x="1216" y="50278"/>
                  </a:lnTo>
                  <a:lnTo>
                    <a:pt x="0" y="37029"/>
                  </a:lnTo>
                  <a:lnTo>
                    <a:pt x="3868" y="27025"/>
                  </a:lnTo>
                  <a:lnTo>
                    <a:pt x="11126" y="19187"/>
                  </a:lnTo>
                  <a:lnTo>
                    <a:pt x="31669" y="8528"/>
                  </a:lnTo>
                  <a:lnTo>
                    <a:pt x="76747" y="1685"/>
                  </a:lnTo>
                  <a:lnTo>
                    <a:pt x="1028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11772" y="582188"/>
              <a:ext cx="184996" cy="236781"/>
            </a:xfrm>
            <a:custGeom>
              <a:avLst/>
              <a:gdLst/>
              <a:ahLst/>
              <a:cxnLst/>
              <a:rect l="0" t="0" r="0" b="0"/>
              <a:pathLst>
                <a:path w="184996" h="236781">
                  <a:moveTo>
                    <a:pt x="147399" y="17936"/>
                  </a:moveTo>
                  <a:lnTo>
                    <a:pt x="136220" y="6757"/>
                  </a:lnTo>
                  <a:lnTo>
                    <a:pt x="118254" y="1269"/>
                  </a:lnTo>
                  <a:lnTo>
                    <a:pt x="94671" y="0"/>
                  </a:lnTo>
                  <a:lnTo>
                    <a:pt x="57427" y="7032"/>
                  </a:lnTo>
                  <a:lnTo>
                    <a:pt x="30533" y="23414"/>
                  </a:lnTo>
                  <a:lnTo>
                    <a:pt x="15130" y="36358"/>
                  </a:lnTo>
                  <a:lnTo>
                    <a:pt x="12426" y="44255"/>
                  </a:lnTo>
                  <a:lnTo>
                    <a:pt x="15662" y="62389"/>
                  </a:lnTo>
                  <a:lnTo>
                    <a:pt x="20969" y="69798"/>
                  </a:lnTo>
                  <a:lnTo>
                    <a:pt x="36226" y="81150"/>
                  </a:lnTo>
                  <a:lnTo>
                    <a:pt x="91078" y="101707"/>
                  </a:lnTo>
                  <a:lnTo>
                    <a:pt x="132661" y="115677"/>
                  </a:lnTo>
                  <a:lnTo>
                    <a:pt x="172564" y="141358"/>
                  </a:lnTo>
                  <a:lnTo>
                    <a:pt x="181979" y="161307"/>
                  </a:lnTo>
                  <a:lnTo>
                    <a:pt x="184995" y="184602"/>
                  </a:lnTo>
                  <a:lnTo>
                    <a:pt x="182435" y="206653"/>
                  </a:lnTo>
                  <a:lnTo>
                    <a:pt x="176606" y="215107"/>
                  </a:lnTo>
                  <a:lnTo>
                    <a:pt x="157650" y="227620"/>
                  </a:lnTo>
                  <a:lnTo>
                    <a:pt x="100118" y="236780"/>
                  </a:lnTo>
                  <a:lnTo>
                    <a:pt x="57870" y="236026"/>
                  </a:lnTo>
                  <a:lnTo>
                    <a:pt x="0" y="2179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35644" y="643701"/>
              <a:ext cx="183186" cy="191320"/>
            </a:xfrm>
            <a:custGeom>
              <a:avLst/>
              <a:gdLst/>
              <a:ahLst/>
              <a:cxnLst/>
              <a:rect l="0" t="0" r="0" b="0"/>
              <a:pathLst>
                <a:path w="183186" h="191320">
                  <a:moveTo>
                    <a:pt x="123568" y="9065"/>
                  </a:moveTo>
                  <a:lnTo>
                    <a:pt x="86091" y="732"/>
                  </a:lnTo>
                  <a:lnTo>
                    <a:pt x="74016" y="0"/>
                  </a:lnTo>
                  <a:lnTo>
                    <a:pt x="54362" y="5426"/>
                  </a:lnTo>
                  <a:lnTo>
                    <a:pt x="22680" y="27974"/>
                  </a:lnTo>
                  <a:lnTo>
                    <a:pt x="6588" y="53662"/>
                  </a:lnTo>
                  <a:lnTo>
                    <a:pt x="0" y="89090"/>
                  </a:lnTo>
                  <a:lnTo>
                    <a:pt x="3637" y="123633"/>
                  </a:lnTo>
                  <a:lnTo>
                    <a:pt x="15284" y="142263"/>
                  </a:lnTo>
                  <a:lnTo>
                    <a:pt x="54153" y="179377"/>
                  </a:lnTo>
                  <a:lnTo>
                    <a:pt x="72830" y="189265"/>
                  </a:lnTo>
                  <a:lnTo>
                    <a:pt x="99068" y="191319"/>
                  </a:lnTo>
                  <a:lnTo>
                    <a:pt x="114254" y="190230"/>
                  </a:lnTo>
                  <a:lnTo>
                    <a:pt x="140486" y="179660"/>
                  </a:lnTo>
                  <a:lnTo>
                    <a:pt x="152394" y="171928"/>
                  </a:lnTo>
                  <a:lnTo>
                    <a:pt x="168745" y="150859"/>
                  </a:lnTo>
                  <a:lnTo>
                    <a:pt x="178742" y="125897"/>
                  </a:lnTo>
                  <a:lnTo>
                    <a:pt x="183185" y="99205"/>
                  </a:lnTo>
                  <a:lnTo>
                    <a:pt x="178920" y="77983"/>
                  </a:lnTo>
                  <a:lnTo>
                    <a:pt x="163365" y="52882"/>
                  </a:lnTo>
                  <a:lnTo>
                    <a:pt x="11304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32911" y="597893"/>
              <a:ext cx="213856" cy="244387"/>
            </a:xfrm>
            <a:custGeom>
              <a:avLst/>
              <a:gdLst/>
              <a:ahLst/>
              <a:cxnLst/>
              <a:rect l="0" t="0" r="0" b="0"/>
              <a:pathLst>
                <a:path w="213856" h="244387">
                  <a:moveTo>
                    <a:pt x="0" y="54873"/>
                  </a:moveTo>
                  <a:lnTo>
                    <a:pt x="29309" y="89771"/>
                  </a:lnTo>
                  <a:lnTo>
                    <a:pt x="55001" y="150990"/>
                  </a:lnTo>
                  <a:lnTo>
                    <a:pt x="75596" y="200461"/>
                  </a:lnTo>
                  <a:lnTo>
                    <a:pt x="77273" y="222524"/>
                  </a:lnTo>
                  <a:lnTo>
                    <a:pt x="76081" y="233321"/>
                  </a:lnTo>
                  <a:lnTo>
                    <a:pt x="74118" y="237010"/>
                  </a:lnTo>
                  <a:lnTo>
                    <a:pt x="71639" y="235959"/>
                  </a:lnTo>
                  <a:lnTo>
                    <a:pt x="65765" y="224263"/>
                  </a:lnTo>
                  <a:lnTo>
                    <a:pt x="49013" y="171041"/>
                  </a:lnTo>
                  <a:lnTo>
                    <a:pt x="39903" y="109758"/>
                  </a:lnTo>
                  <a:lnTo>
                    <a:pt x="33229" y="60255"/>
                  </a:lnTo>
                  <a:lnTo>
                    <a:pt x="37662" y="24883"/>
                  </a:lnTo>
                  <a:lnTo>
                    <a:pt x="43825" y="16162"/>
                  </a:lnTo>
                  <a:lnTo>
                    <a:pt x="63152" y="3353"/>
                  </a:lnTo>
                  <a:lnTo>
                    <a:pt x="84219" y="0"/>
                  </a:lnTo>
                  <a:lnTo>
                    <a:pt x="104112" y="3579"/>
                  </a:lnTo>
                  <a:lnTo>
                    <a:pt x="148863" y="31409"/>
                  </a:lnTo>
                  <a:lnTo>
                    <a:pt x="173829" y="57279"/>
                  </a:lnTo>
                  <a:lnTo>
                    <a:pt x="198901" y="116166"/>
                  </a:lnTo>
                  <a:lnTo>
                    <a:pt x="213855" y="165376"/>
                  </a:lnTo>
                  <a:lnTo>
                    <a:pt x="211812" y="219510"/>
                  </a:lnTo>
                  <a:lnTo>
                    <a:pt x="210571" y="2443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38238" y="863336"/>
              <a:ext cx="49748" cy="157929"/>
            </a:xfrm>
            <a:custGeom>
              <a:avLst/>
              <a:gdLst/>
              <a:ahLst/>
              <a:cxnLst/>
              <a:rect l="0" t="0" r="0" b="0"/>
              <a:pathLst>
                <a:path w="49748" h="157929">
                  <a:moveTo>
                    <a:pt x="0" y="0"/>
                  </a:moveTo>
                  <a:lnTo>
                    <a:pt x="39542" y="55660"/>
                  </a:lnTo>
                  <a:lnTo>
                    <a:pt x="46820" y="77380"/>
                  </a:lnTo>
                  <a:lnTo>
                    <a:pt x="49747" y="118984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33036" y="553556"/>
              <a:ext cx="190607" cy="592693"/>
            </a:xfrm>
            <a:custGeom>
              <a:avLst/>
              <a:gdLst/>
              <a:ahLst/>
              <a:cxnLst/>
              <a:rect l="0" t="0" r="0" b="0"/>
              <a:pathLst>
                <a:path w="190607" h="592693">
                  <a:moveTo>
                    <a:pt x="0" y="67625"/>
                  </a:moveTo>
                  <a:lnTo>
                    <a:pt x="0" y="128008"/>
                  </a:lnTo>
                  <a:lnTo>
                    <a:pt x="5590" y="189257"/>
                  </a:lnTo>
                  <a:lnTo>
                    <a:pt x="17958" y="242386"/>
                  </a:lnTo>
                  <a:lnTo>
                    <a:pt x="29560" y="304285"/>
                  </a:lnTo>
                  <a:lnTo>
                    <a:pt x="39591" y="359214"/>
                  </a:lnTo>
                  <a:lnTo>
                    <a:pt x="49718" y="415125"/>
                  </a:lnTo>
                  <a:lnTo>
                    <a:pt x="51776" y="466556"/>
                  </a:lnTo>
                  <a:lnTo>
                    <a:pt x="52386" y="524298"/>
                  </a:lnTo>
                  <a:lnTo>
                    <a:pt x="52592" y="585731"/>
                  </a:lnTo>
                  <a:lnTo>
                    <a:pt x="51439" y="592013"/>
                  </a:lnTo>
                  <a:lnTo>
                    <a:pt x="49500" y="592692"/>
                  </a:lnTo>
                  <a:lnTo>
                    <a:pt x="47038" y="589635"/>
                  </a:lnTo>
                  <a:lnTo>
                    <a:pt x="39643" y="527062"/>
                  </a:lnTo>
                  <a:lnTo>
                    <a:pt x="33973" y="473986"/>
                  </a:lnTo>
                  <a:lnTo>
                    <a:pt x="32293" y="413806"/>
                  </a:lnTo>
                  <a:lnTo>
                    <a:pt x="31795" y="357760"/>
                  </a:lnTo>
                  <a:lnTo>
                    <a:pt x="31648" y="308399"/>
                  </a:lnTo>
                  <a:lnTo>
                    <a:pt x="31604" y="256728"/>
                  </a:lnTo>
                  <a:lnTo>
                    <a:pt x="34710" y="204374"/>
                  </a:lnTo>
                  <a:lnTo>
                    <a:pt x="36801" y="151817"/>
                  </a:lnTo>
                  <a:lnTo>
                    <a:pt x="33131" y="102319"/>
                  </a:lnTo>
                  <a:lnTo>
                    <a:pt x="31891" y="43673"/>
                  </a:lnTo>
                  <a:lnTo>
                    <a:pt x="37265" y="6716"/>
                  </a:lnTo>
                  <a:lnTo>
                    <a:pt x="42391" y="1282"/>
                  </a:lnTo>
                  <a:lnTo>
                    <a:pt x="49318" y="0"/>
                  </a:lnTo>
                  <a:lnTo>
                    <a:pt x="95705" y="13443"/>
                  </a:lnTo>
                  <a:lnTo>
                    <a:pt x="141936" y="43780"/>
                  </a:lnTo>
                  <a:lnTo>
                    <a:pt x="171580" y="80852"/>
                  </a:lnTo>
                  <a:lnTo>
                    <a:pt x="185832" y="105479"/>
                  </a:lnTo>
                  <a:lnTo>
                    <a:pt x="190606" y="128903"/>
                  </a:lnTo>
                  <a:lnTo>
                    <a:pt x="184140" y="172536"/>
                  </a:lnTo>
                  <a:lnTo>
                    <a:pt x="171917" y="190681"/>
                  </a:lnTo>
                  <a:lnTo>
                    <a:pt x="154786" y="205375"/>
                  </a:lnTo>
                  <a:lnTo>
                    <a:pt x="135474" y="215805"/>
                  </a:lnTo>
                  <a:lnTo>
                    <a:pt x="88104" y="222664"/>
                  </a:lnTo>
                  <a:lnTo>
                    <a:pt x="35203" y="224697"/>
                  </a:lnTo>
                  <a:lnTo>
                    <a:pt x="0" y="225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44041" y="347440"/>
              <a:ext cx="20623" cy="421141"/>
            </a:xfrm>
            <a:custGeom>
              <a:avLst/>
              <a:gdLst/>
              <a:ahLst/>
              <a:cxnLst/>
              <a:rect l="0" t="0" r="0" b="0"/>
              <a:pathLst>
                <a:path w="20623" h="421141">
                  <a:moveTo>
                    <a:pt x="20622" y="0"/>
                  </a:moveTo>
                  <a:lnTo>
                    <a:pt x="13386" y="28726"/>
                  </a:lnTo>
                  <a:lnTo>
                    <a:pt x="10744" y="92112"/>
                  </a:lnTo>
                  <a:lnTo>
                    <a:pt x="10286" y="142326"/>
                  </a:lnTo>
                  <a:lnTo>
                    <a:pt x="10151" y="195419"/>
                  </a:lnTo>
                  <a:lnTo>
                    <a:pt x="4515" y="249691"/>
                  </a:lnTo>
                  <a:lnTo>
                    <a:pt x="1032" y="300150"/>
                  </a:lnTo>
                  <a:lnTo>
                    <a:pt x="0" y="353966"/>
                  </a:lnTo>
                  <a:lnTo>
                    <a:pt x="7955" y="409868"/>
                  </a:lnTo>
                  <a:lnTo>
                    <a:pt x="10093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98258" y="609172"/>
              <a:ext cx="176976" cy="190291"/>
            </a:xfrm>
            <a:custGeom>
              <a:avLst/>
              <a:gdLst/>
              <a:ahLst/>
              <a:cxnLst/>
              <a:rect l="0" t="0" r="0" b="0"/>
              <a:pathLst>
                <a:path w="176976" h="190291">
                  <a:moveTo>
                    <a:pt x="61161" y="117294"/>
                  </a:moveTo>
                  <a:lnTo>
                    <a:pt x="76802" y="99313"/>
                  </a:lnTo>
                  <a:lnTo>
                    <a:pt x="84881" y="82396"/>
                  </a:lnTo>
                  <a:lnTo>
                    <a:pt x="90416" y="47552"/>
                  </a:lnTo>
                  <a:lnTo>
                    <a:pt x="85472" y="27416"/>
                  </a:lnTo>
                  <a:lnTo>
                    <a:pt x="80878" y="18771"/>
                  </a:lnTo>
                  <a:lnTo>
                    <a:pt x="66415" y="6045"/>
                  </a:lnTo>
                  <a:lnTo>
                    <a:pt x="57645" y="1014"/>
                  </a:lnTo>
                  <a:lnTo>
                    <a:pt x="49458" y="0"/>
                  </a:lnTo>
                  <a:lnTo>
                    <a:pt x="34123" y="5112"/>
                  </a:lnTo>
                  <a:lnTo>
                    <a:pt x="19509" y="21422"/>
                  </a:lnTo>
                  <a:lnTo>
                    <a:pt x="12336" y="32322"/>
                  </a:lnTo>
                  <a:lnTo>
                    <a:pt x="2241" y="75609"/>
                  </a:lnTo>
                  <a:lnTo>
                    <a:pt x="0" y="134233"/>
                  </a:lnTo>
                  <a:lnTo>
                    <a:pt x="3953" y="162647"/>
                  </a:lnTo>
                  <a:lnTo>
                    <a:pt x="8985" y="173266"/>
                  </a:lnTo>
                  <a:lnTo>
                    <a:pt x="23933" y="188184"/>
                  </a:lnTo>
                  <a:lnTo>
                    <a:pt x="31663" y="190290"/>
                  </a:lnTo>
                  <a:lnTo>
                    <a:pt x="39156" y="189355"/>
                  </a:lnTo>
                  <a:lnTo>
                    <a:pt x="46491" y="186391"/>
                  </a:lnTo>
                  <a:lnTo>
                    <a:pt x="67993" y="165453"/>
                  </a:lnTo>
                  <a:lnTo>
                    <a:pt x="83592" y="125844"/>
                  </a:lnTo>
                  <a:lnTo>
                    <a:pt x="85558" y="100037"/>
                  </a:lnTo>
                  <a:lnTo>
                    <a:pt x="84444" y="88242"/>
                  </a:lnTo>
                  <a:lnTo>
                    <a:pt x="84872" y="85058"/>
                  </a:lnTo>
                  <a:lnTo>
                    <a:pt x="112615" y="144018"/>
                  </a:lnTo>
                  <a:lnTo>
                    <a:pt x="128484" y="155687"/>
                  </a:lnTo>
                  <a:lnTo>
                    <a:pt x="154028" y="165715"/>
                  </a:lnTo>
                  <a:lnTo>
                    <a:pt x="176975" y="169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78401" y="597105"/>
              <a:ext cx="112646" cy="182004"/>
            </a:xfrm>
            <a:custGeom>
              <a:avLst/>
              <a:gdLst/>
              <a:ahLst/>
              <a:cxnLst/>
              <a:rect l="0" t="0" r="0" b="0"/>
              <a:pathLst>
                <a:path w="112646" h="182004">
                  <a:moveTo>
                    <a:pt x="112645" y="13547"/>
                  </a:moveTo>
                  <a:lnTo>
                    <a:pt x="90288" y="2369"/>
                  </a:lnTo>
                  <a:lnTo>
                    <a:pt x="66834" y="0"/>
                  </a:lnTo>
                  <a:lnTo>
                    <a:pt x="43152" y="4017"/>
                  </a:lnTo>
                  <a:lnTo>
                    <a:pt x="24827" y="13601"/>
                  </a:lnTo>
                  <a:lnTo>
                    <a:pt x="12004" y="28779"/>
                  </a:lnTo>
                  <a:lnTo>
                    <a:pt x="3575" y="48393"/>
                  </a:lnTo>
                  <a:lnTo>
                    <a:pt x="0" y="85743"/>
                  </a:lnTo>
                  <a:lnTo>
                    <a:pt x="6999" y="125276"/>
                  </a:lnTo>
                  <a:lnTo>
                    <a:pt x="23371" y="158566"/>
                  </a:lnTo>
                  <a:lnTo>
                    <a:pt x="36313" y="175876"/>
                  </a:lnTo>
                  <a:lnTo>
                    <a:pt x="45380" y="180258"/>
                  </a:lnTo>
                  <a:lnTo>
                    <a:pt x="102117" y="1820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33036" y="587505"/>
              <a:ext cx="116112" cy="212661"/>
            </a:xfrm>
            <a:custGeom>
              <a:avLst/>
              <a:gdLst/>
              <a:ahLst/>
              <a:cxnLst/>
              <a:rect l="0" t="0" r="0" b="0"/>
              <a:pathLst>
                <a:path w="116112" h="212661">
                  <a:moveTo>
                    <a:pt x="125" y="107375"/>
                  </a:moveTo>
                  <a:lnTo>
                    <a:pt x="63553" y="88247"/>
                  </a:lnTo>
                  <a:lnTo>
                    <a:pt x="110383" y="57572"/>
                  </a:lnTo>
                  <a:lnTo>
                    <a:pt x="114574" y="48437"/>
                  </a:lnTo>
                  <a:lnTo>
                    <a:pt x="116111" y="25808"/>
                  </a:lnTo>
                  <a:lnTo>
                    <a:pt x="112544" y="16733"/>
                  </a:lnTo>
                  <a:lnTo>
                    <a:pt x="99222" y="3529"/>
                  </a:lnTo>
                  <a:lnTo>
                    <a:pt x="78483" y="0"/>
                  </a:lnTo>
                  <a:lnTo>
                    <a:pt x="66401" y="697"/>
                  </a:lnTo>
                  <a:lnTo>
                    <a:pt x="43619" y="10830"/>
                  </a:lnTo>
                  <a:lnTo>
                    <a:pt x="22964" y="28201"/>
                  </a:lnTo>
                  <a:lnTo>
                    <a:pt x="5986" y="51520"/>
                  </a:lnTo>
                  <a:lnTo>
                    <a:pt x="0" y="77481"/>
                  </a:lnTo>
                  <a:lnTo>
                    <a:pt x="2409" y="103448"/>
                  </a:lnTo>
                  <a:lnTo>
                    <a:pt x="29426" y="159501"/>
                  </a:lnTo>
                  <a:lnTo>
                    <a:pt x="55210" y="185861"/>
                  </a:lnTo>
                  <a:lnTo>
                    <a:pt x="94881" y="212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33202" y="810694"/>
              <a:ext cx="55814" cy="157928"/>
            </a:xfrm>
            <a:custGeom>
              <a:avLst/>
              <a:gdLst/>
              <a:ahLst/>
              <a:cxnLst/>
              <a:rect l="0" t="0" r="0" b="0"/>
              <a:pathLst>
                <a:path w="55814" h="157928">
                  <a:moveTo>
                    <a:pt x="0" y="0"/>
                  </a:moveTo>
                  <a:lnTo>
                    <a:pt x="29308" y="34897"/>
                  </a:lnTo>
                  <a:lnTo>
                    <a:pt x="55644" y="95047"/>
                  </a:lnTo>
                  <a:lnTo>
                    <a:pt x="55813" y="104309"/>
                  </a:lnTo>
                  <a:lnTo>
                    <a:pt x="49762" y="120839"/>
                  </a:lnTo>
                  <a:lnTo>
                    <a:pt x="33202" y="143299"/>
                  </a:lnTo>
                  <a:lnTo>
                    <a:pt x="20216" y="15142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69202" y="623945"/>
              <a:ext cx="170444" cy="239426"/>
            </a:xfrm>
            <a:custGeom>
              <a:avLst/>
              <a:gdLst/>
              <a:ahLst/>
              <a:cxnLst/>
              <a:rect l="0" t="0" r="0" b="0"/>
              <a:pathLst>
                <a:path w="170444" h="239426">
                  <a:moveTo>
                    <a:pt x="164083" y="39350"/>
                  </a:moveTo>
                  <a:lnTo>
                    <a:pt x="152904" y="22582"/>
                  </a:lnTo>
                  <a:lnTo>
                    <a:pt x="138058" y="11231"/>
                  </a:lnTo>
                  <a:lnTo>
                    <a:pt x="118591" y="3456"/>
                  </a:lnTo>
                  <a:lnTo>
                    <a:pt x="94341" y="0"/>
                  </a:lnTo>
                  <a:lnTo>
                    <a:pt x="71085" y="4704"/>
                  </a:lnTo>
                  <a:lnTo>
                    <a:pt x="41382" y="20506"/>
                  </a:lnTo>
                  <a:lnTo>
                    <a:pt x="25320" y="35654"/>
                  </a:lnTo>
                  <a:lnTo>
                    <a:pt x="10384" y="57984"/>
                  </a:lnTo>
                  <a:lnTo>
                    <a:pt x="0" y="96864"/>
                  </a:lnTo>
                  <a:lnTo>
                    <a:pt x="4896" y="144687"/>
                  </a:lnTo>
                  <a:lnTo>
                    <a:pt x="16181" y="183125"/>
                  </a:lnTo>
                  <a:lnTo>
                    <a:pt x="31668" y="206195"/>
                  </a:lnTo>
                  <a:lnTo>
                    <a:pt x="65707" y="233325"/>
                  </a:lnTo>
                  <a:lnTo>
                    <a:pt x="91895" y="239425"/>
                  </a:lnTo>
                  <a:lnTo>
                    <a:pt x="116792" y="237066"/>
                  </a:lnTo>
                  <a:lnTo>
                    <a:pt x="135656" y="228219"/>
                  </a:lnTo>
                  <a:lnTo>
                    <a:pt x="159429" y="204496"/>
                  </a:lnTo>
                  <a:lnTo>
                    <a:pt x="167864" y="182158"/>
                  </a:lnTo>
                  <a:lnTo>
                    <a:pt x="170443" y="156633"/>
                  </a:lnTo>
                  <a:lnTo>
                    <a:pt x="164148" y="117124"/>
                  </a:lnTo>
                  <a:lnTo>
                    <a:pt x="135091" y="60943"/>
                  </a:lnTo>
                  <a:lnTo>
                    <a:pt x="108920" y="29144"/>
                  </a:lnTo>
                  <a:lnTo>
                    <a:pt x="90383" y="18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84654" y="621181"/>
              <a:ext cx="127616" cy="226840"/>
            </a:xfrm>
            <a:custGeom>
              <a:avLst/>
              <a:gdLst/>
              <a:ahLst/>
              <a:cxnLst/>
              <a:rect l="0" t="0" r="0" b="0"/>
              <a:pathLst>
                <a:path w="127616" h="226840">
                  <a:moveTo>
                    <a:pt x="1273" y="126342"/>
                  </a:moveTo>
                  <a:lnTo>
                    <a:pt x="28785" y="180217"/>
                  </a:lnTo>
                  <a:lnTo>
                    <a:pt x="40881" y="209765"/>
                  </a:lnTo>
                  <a:lnTo>
                    <a:pt x="52412" y="226200"/>
                  </a:lnTo>
                  <a:lnTo>
                    <a:pt x="54083" y="226839"/>
                  </a:lnTo>
                  <a:lnTo>
                    <a:pt x="45256" y="206552"/>
                  </a:lnTo>
                  <a:lnTo>
                    <a:pt x="20222" y="151809"/>
                  </a:lnTo>
                  <a:lnTo>
                    <a:pt x="164" y="104986"/>
                  </a:lnTo>
                  <a:lnTo>
                    <a:pt x="0" y="79026"/>
                  </a:lnTo>
                  <a:lnTo>
                    <a:pt x="6946" y="58129"/>
                  </a:lnTo>
                  <a:lnTo>
                    <a:pt x="12074" y="49281"/>
                  </a:lnTo>
                  <a:lnTo>
                    <a:pt x="30250" y="36331"/>
                  </a:lnTo>
                  <a:lnTo>
                    <a:pt x="85158" y="14663"/>
                  </a:lnTo>
                  <a:lnTo>
                    <a:pt x="1276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91306" y="442196"/>
              <a:ext cx="21047" cy="494841"/>
            </a:xfrm>
            <a:custGeom>
              <a:avLst/>
              <a:gdLst/>
              <a:ahLst/>
              <a:cxnLst/>
              <a:rect l="0" t="0" r="0" b="0"/>
              <a:pathLst>
                <a:path w="21047" h="494841">
                  <a:moveTo>
                    <a:pt x="21046" y="0"/>
                  </a:moveTo>
                  <a:lnTo>
                    <a:pt x="6575" y="34792"/>
                  </a:lnTo>
                  <a:lnTo>
                    <a:pt x="1290" y="93657"/>
                  </a:lnTo>
                  <a:lnTo>
                    <a:pt x="246" y="150692"/>
                  </a:lnTo>
                  <a:lnTo>
                    <a:pt x="41" y="207018"/>
                  </a:lnTo>
                  <a:lnTo>
                    <a:pt x="0" y="263204"/>
                  </a:lnTo>
                  <a:lnTo>
                    <a:pt x="7226" y="326166"/>
                  </a:lnTo>
                  <a:lnTo>
                    <a:pt x="9867" y="382796"/>
                  </a:lnTo>
                  <a:lnTo>
                    <a:pt x="10389" y="444372"/>
                  </a:lnTo>
                  <a:lnTo>
                    <a:pt x="10517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43896" y="631709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42114"/>
                  </a:moveTo>
                  <a:lnTo>
                    <a:pt x="219597" y="38995"/>
                  </a:lnTo>
                  <a:lnTo>
                    <a:pt x="159061" y="33049"/>
                  </a:lnTo>
                  <a:lnTo>
                    <a:pt x="99183" y="23469"/>
                  </a:lnTo>
                  <a:lnTo>
                    <a:pt x="45415" y="103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28165" y="431668"/>
              <a:ext cx="189515" cy="473783"/>
            </a:xfrm>
            <a:custGeom>
              <a:avLst/>
              <a:gdLst/>
              <a:ahLst/>
              <a:cxnLst/>
              <a:rect l="0" t="0" r="0" b="0"/>
              <a:pathLst>
                <a:path w="189515" h="473783">
                  <a:moveTo>
                    <a:pt x="0" y="0"/>
                  </a:moveTo>
                  <a:lnTo>
                    <a:pt x="3120" y="52050"/>
                  </a:lnTo>
                  <a:lnTo>
                    <a:pt x="8334" y="111349"/>
                  </a:lnTo>
                  <a:lnTo>
                    <a:pt x="9878" y="171422"/>
                  </a:lnTo>
                  <a:lnTo>
                    <a:pt x="15990" y="233643"/>
                  </a:lnTo>
                  <a:lnTo>
                    <a:pt x="20057" y="293333"/>
                  </a:lnTo>
                  <a:lnTo>
                    <a:pt x="20761" y="347786"/>
                  </a:lnTo>
                  <a:lnTo>
                    <a:pt x="17879" y="406174"/>
                  </a:lnTo>
                  <a:lnTo>
                    <a:pt x="15429" y="418181"/>
                  </a:lnTo>
                  <a:lnTo>
                    <a:pt x="12626" y="421507"/>
                  </a:lnTo>
                  <a:lnTo>
                    <a:pt x="9587" y="419045"/>
                  </a:lnTo>
                  <a:lnTo>
                    <a:pt x="6391" y="412724"/>
                  </a:lnTo>
                  <a:lnTo>
                    <a:pt x="842" y="355936"/>
                  </a:lnTo>
                  <a:lnTo>
                    <a:pt x="167" y="301415"/>
                  </a:lnTo>
                  <a:lnTo>
                    <a:pt x="6313" y="276682"/>
                  </a:lnTo>
                  <a:lnTo>
                    <a:pt x="11228" y="265173"/>
                  </a:lnTo>
                  <a:lnTo>
                    <a:pt x="26048" y="249266"/>
                  </a:lnTo>
                  <a:lnTo>
                    <a:pt x="34913" y="243386"/>
                  </a:lnTo>
                  <a:lnTo>
                    <a:pt x="54122" y="239973"/>
                  </a:lnTo>
                  <a:lnTo>
                    <a:pt x="64157" y="240700"/>
                  </a:lnTo>
                  <a:lnTo>
                    <a:pt x="84667" y="250867"/>
                  </a:lnTo>
                  <a:lnTo>
                    <a:pt x="112824" y="276322"/>
                  </a:lnTo>
                  <a:lnTo>
                    <a:pt x="143299" y="321954"/>
                  </a:lnTo>
                  <a:lnTo>
                    <a:pt x="163444" y="376028"/>
                  </a:lnTo>
                  <a:lnTo>
                    <a:pt x="178688" y="428650"/>
                  </a:lnTo>
                  <a:lnTo>
                    <a:pt x="189514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59792" y="747523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31586" y="0"/>
                  </a:moveTo>
                  <a:lnTo>
                    <a:pt x="15945" y="26386"/>
                  </a:lnTo>
                  <a:lnTo>
                    <a:pt x="5245" y="62280"/>
                  </a:lnTo>
                  <a:lnTo>
                    <a:pt x="1036" y="10697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59792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75606" y="684820"/>
              <a:ext cx="155987" cy="231160"/>
            </a:xfrm>
            <a:custGeom>
              <a:avLst/>
              <a:gdLst/>
              <a:ahLst/>
              <a:cxnLst/>
              <a:rect l="0" t="0" r="0" b="0"/>
              <a:pathLst>
                <a:path w="155987" h="231160">
                  <a:moveTo>
                    <a:pt x="0" y="94288"/>
                  </a:moveTo>
                  <a:lnTo>
                    <a:pt x="8333" y="131766"/>
                  </a:lnTo>
                  <a:lnTo>
                    <a:pt x="6759" y="166614"/>
                  </a:lnTo>
                  <a:lnTo>
                    <a:pt x="4506" y="177601"/>
                  </a:lnTo>
                  <a:lnTo>
                    <a:pt x="3004" y="179076"/>
                  </a:lnTo>
                  <a:lnTo>
                    <a:pt x="396" y="124373"/>
                  </a:lnTo>
                  <a:lnTo>
                    <a:pt x="1248" y="66609"/>
                  </a:lnTo>
                  <a:lnTo>
                    <a:pt x="5624" y="38313"/>
                  </a:lnTo>
                  <a:lnTo>
                    <a:pt x="17708" y="16378"/>
                  </a:lnTo>
                  <a:lnTo>
                    <a:pt x="25843" y="7253"/>
                  </a:lnTo>
                  <a:lnTo>
                    <a:pt x="35946" y="2340"/>
                  </a:lnTo>
                  <a:lnTo>
                    <a:pt x="59650" y="0"/>
                  </a:lnTo>
                  <a:lnTo>
                    <a:pt x="71352" y="4523"/>
                  </a:lnTo>
                  <a:lnTo>
                    <a:pt x="93713" y="22027"/>
                  </a:lnTo>
                  <a:lnTo>
                    <a:pt x="135810" y="84874"/>
                  </a:lnTo>
                  <a:lnTo>
                    <a:pt x="148097" y="112331"/>
                  </a:lnTo>
                  <a:lnTo>
                    <a:pt x="155986" y="168086"/>
                  </a:lnTo>
                  <a:lnTo>
                    <a:pt x="154233" y="203892"/>
                  </a:lnTo>
                  <a:lnTo>
                    <a:pt x="147399" y="231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265077" y="737096"/>
              <a:ext cx="418606" cy="410423"/>
            </a:xfrm>
            <a:custGeom>
              <a:avLst/>
              <a:gdLst/>
              <a:ahLst/>
              <a:cxnLst/>
              <a:rect l="0" t="0" r="0" b="0"/>
              <a:pathLst>
                <a:path w="418606" h="410423">
                  <a:moveTo>
                    <a:pt x="357969" y="147297"/>
                  </a:moveTo>
                  <a:lnTo>
                    <a:pt x="387278" y="112400"/>
                  </a:lnTo>
                  <a:lnTo>
                    <a:pt x="391273" y="86944"/>
                  </a:lnTo>
                  <a:lnTo>
                    <a:pt x="390700" y="71967"/>
                  </a:lnTo>
                  <a:lnTo>
                    <a:pt x="380705" y="45967"/>
                  </a:lnTo>
                  <a:lnTo>
                    <a:pt x="363394" y="23883"/>
                  </a:lnTo>
                  <a:lnTo>
                    <a:pt x="340104" y="6269"/>
                  </a:lnTo>
                  <a:lnTo>
                    <a:pt x="317274" y="0"/>
                  </a:lnTo>
                  <a:lnTo>
                    <a:pt x="284690" y="3048"/>
                  </a:lnTo>
                  <a:lnTo>
                    <a:pt x="274022" y="5508"/>
                  </a:lnTo>
                  <a:lnTo>
                    <a:pt x="255928" y="17599"/>
                  </a:lnTo>
                  <a:lnTo>
                    <a:pt x="241258" y="35841"/>
                  </a:lnTo>
                  <a:lnTo>
                    <a:pt x="230838" y="59547"/>
                  </a:lnTo>
                  <a:lnTo>
                    <a:pt x="228548" y="85680"/>
                  </a:lnTo>
                  <a:lnTo>
                    <a:pt x="236608" y="140585"/>
                  </a:lnTo>
                  <a:lnTo>
                    <a:pt x="251690" y="176894"/>
                  </a:lnTo>
                  <a:lnTo>
                    <a:pt x="270977" y="204290"/>
                  </a:lnTo>
                  <a:lnTo>
                    <a:pt x="280087" y="208689"/>
                  </a:lnTo>
                  <a:lnTo>
                    <a:pt x="302688" y="210457"/>
                  </a:lnTo>
                  <a:lnTo>
                    <a:pt x="325212" y="201105"/>
                  </a:lnTo>
                  <a:lnTo>
                    <a:pt x="362677" y="172094"/>
                  </a:lnTo>
                  <a:lnTo>
                    <a:pt x="379772" y="145286"/>
                  </a:lnTo>
                  <a:lnTo>
                    <a:pt x="383033" y="144786"/>
                  </a:lnTo>
                  <a:lnTo>
                    <a:pt x="385206" y="150303"/>
                  </a:lnTo>
                  <a:lnTo>
                    <a:pt x="397388" y="203845"/>
                  </a:lnTo>
                  <a:lnTo>
                    <a:pt x="407343" y="255689"/>
                  </a:lnTo>
                  <a:lnTo>
                    <a:pt x="416532" y="308615"/>
                  </a:lnTo>
                  <a:lnTo>
                    <a:pt x="418605" y="359002"/>
                  </a:lnTo>
                  <a:lnTo>
                    <a:pt x="414944" y="385278"/>
                  </a:lnTo>
                  <a:lnTo>
                    <a:pt x="409991" y="394858"/>
                  </a:lnTo>
                  <a:lnTo>
                    <a:pt x="395128" y="408623"/>
                  </a:lnTo>
                  <a:lnTo>
                    <a:pt x="386251" y="410422"/>
                  </a:lnTo>
                  <a:lnTo>
                    <a:pt x="367030" y="406181"/>
                  </a:lnTo>
                  <a:lnTo>
                    <a:pt x="316518" y="384395"/>
                  </a:lnTo>
                  <a:lnTo>
                    <a:pt x="268348" y="364428"/>
                  </a:lnTo>
                  <a:lnTo>
                    <a:pt x="205909" y="339839"/>
                  </a:lnTo>
                  <a:lnTo>
                    <a:pt x="147908" y="317781"/>
                  </a:lnTo>
                  <a:lnTo>
                    <a:pt x="97378" y="308945"/>
                  </a:lnTo>
                  <a:lnTo>
                    <a:pt x="38646" y="305960"/>
                  </a:lnTo>
                  <a:lnTo>
                    <a:pt x="0" y="305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00082" y="2095171"/>
            <a:ext cx="5885432" cy="768581"/>
            <a:chOff x="400082" y="2095171"/>
            <a:chExt cx="5885432" cy="768581"/>
          </a:xfrm>
        </p:grpSpPr>
        <p:sp>
          <p:nvSpPr>
            <p:cNvPr id="44" name="Freeform 43"/>
            <p:cNvSpPr/>
            <p:nvPr/>
          </p:nvSpPr>
          <p:spPr>
            <a:xfrm>
              <a:off x="663295" y="2189927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0" y="204883"/>
                  </a:lnTo>
                  <a:lnTo>
                    <a:pt x="3119" y="267767"/>
                  </a:lnTo>
                  <a:lnTo>
                    <a:pt x="11453" y="325783"/>
                  </a:lnTo>
                  <a:lnTo>
                    <a:pt x="19160" y="388006"/>
                  </a:lnTo>
                  <a:lnTo>
                    <a:pt x="29140" y="444896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5896" y="2129734"/>
              <a:ext cx="377208" cy="344464"/>
            </a:xfrm>
            <a:custGeom>
              <a:avLst/>
              <a:gdLst/>
              <a:ahLst/>
              <a:cxnLst/>
              <a:rect l="0" t="0" r="0" b="0"/>
              <a:pathLst>
                <a:path w="377208" h="344464">
                  <a:moveTo>
                    <a:pt x="0" y="176007"/>
                  </a:moveTo>
                  <a:lnTo>
                    <a:pt x="14572" y="133315"/>
                  </a:lnTo>
                  <a:lnTo>
                    <a:pt x="52997" y="73790"/>
                  </a:lnTo>
                  <a:lnTo>
                    <a:pt x="86378" y="43252"/>
                  </a:lnTo>
                  <a:lnTo>
                    <a:pt x="145487" y="10750"/>
                  </a:lnTo>
                  <a:lnTo>
                    <a:pt x="168776" y="3123"/>
                  </a:lnTo>
                  <a:lnTo>
                    <a:pt x="208195" y="0"/>
                  </a:lnTo>
                  <a:lnTo>
                    <a:pt x="263436" y="8832"/>
                  </a:lnTo>
                  <a:lnTo>
                    <a:pt x="289048" y="16309"/>
                  </a:lnTo>
                  <a:lnTo>
                    <a:pt x="324554" y="40173"/>
                  </a:lnTo>
                  <a:lnTo>
                    <a:pt x="354098" y="73006"/>
                  </a:lnTo>
                  <a:lnTo>
                    <a:pt x="369820" y="108573"/>
                  </a:lnTo>
                  <a:lnTo>
                    <a:pt x="377207" y="162513"/>
                  </a:lnTo>
                  <a:lnTo>
                    <a:pt x="376147" y="203074"/>
                  </a:lnTo>
                  <a:lnTo>
                    <a:pt x="349646" y="265229"/>
                  </a:lnTo>
                  <a:lnTo>
                    <a:pt x="323917" y="295120"/>
                  </a:lnTo>
                  <a:lnTo>
                    <a:pt x="265083" y="330325"/>
                  </a:lnTo>
                  <a:lnTo>
                    <a:pt x="241817" y="338179"/>
                  </a:lnTo>
                  <a:lnTo>
                    <a:pt x="178984" y="344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89678" y="2095171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12724" y="48930"/>
                  </a:lnTo>
                  <a:lnTo>
                    <a:pt x="11179" y="99895"/>
                  </a:lnTo>
                  <a:lnTo>
                    <a:pt x="10721" y="162569"/>
                  </a:lnTo>
                  <a:lnTo>
                    <a:pt x="10614" y="207953"/>
                  </a:lnTo>
                  <a:lnTo>
                    <a:pt x="10554" y="270626"/>
                  </a:lnTo>
                  <a:lnTo>
                    <a:pt x="10536" y="322211"/>
                  </a:lnTo>
                  <a:lnTo>
                    <a:pt x="10531" y="379739"/>
                  </a:lnTo>
                  <a:lnTo>
                    <a:pt x="9360" y="43317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67341" y="2421554"/>
              <a:ext cx="141695" cy="199915"/>
            </a:xfrm>
            <a:custGeom>
              <a:avLst/>
              <a:gdLst/>
              <a:ahLst/>
              <a:cxnLst/>
              <a:rect l="0" t="0" r="0" b="0"/>
              <a:pathLst>
                <a:path w="141695" h="199915">
                  <a:moveTo>
                    <a:pt x="17094" y="0"/>
                  </a:moveTo>
                  <a:lnTo>
                    <a:pt x="305" y="55045"/>
                  </a:lnTo>
                  <a:lnTo>
                    <a:pt x="0" y="109572"/>
                  </a:lnTo>
                  <a:lnTo>
                    <a:pt x="10858" y="165143"/>
                  </a:lnTo>
                  <a:lnTo>
                    <a:pt x="26424" y="193471"/>
                  </a:lnTo>
                  <a:lnTo>
                    <a:pt x="35013" y="198001"/>
                  </a:lnTo>
                  <a:lnTo>
                    <a:pt x="57033" y="199914"/>
                  </a:lnTo>
                  <a:lnTo>
                    <a:pt x="79298" y="193746"/>
                  </a:lnTo>
                  <a:lnTo>
                    <a:pt x="108444" y="177119"/>
                  </a:lnTo>
                  <a:lnTo>
                    <a:pt x="123205" y="162947"/>
                  </a:lnTo>
                  <a:lnTo>
                    <a:pt x="133664" y="144951"/>
                  </a:lnTo>
                  <a:lnTo>
                    <a:pt x="141506" y="89160"/>
                  </a:lnTo>
                  <a:lnTo>
                    <a:pt x="141694" y="50724"/>
                  </a:lnTo>
                  <a:lnTo>
                    <a:pt x="139935" y="44345"/>
                  </a:lnTo>
                  <a:lnTo>
                    <a:pt x="132907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31834" y="2337326"/>
              <a:ext cx="178985" cy="269962"/>
            </a:xfrm>
            <a:custGeom>
              <a:avLst/>
              <a:gdLst/>
              <a:ahLst/>
              <a:cxnLst/>
              <a:rect l="0" t="0" r="0" b="0"/>
              <a:pathLst>
                <a:path w="178985" h="269962">
                  <a:moveTo>
                    <a:pt x="0" y="126342"/>
                  </a:moveTo>
                  <a:lnTo>
                    <a:pt x="25194" y="187453"/>
                  </a:lnTo>
                  <a:lnTo>
                    <a:pt x="45244" y="241884"/>
                  </a:lnTo>
                  <a:lnTo>
                    <a:pt x="61629" y="268071"/>
                  </a:lnTo>
                  <a:lnTo>
                    <a:pt x="63313" y="269961"/>
                  </a:lnTo>
                  <a:lnTo>
                    <a:pt x="42019" y="211312"/>
                  </a:lnTo>
                  <a:lnTo>
                    <a:pt x="26894" y="150789"/>
                  </a:lnTo>
                  <a:lnTo>
                    <a:pt x="33431" y="105955"/>
                  </a:lnTo>
                  <a:lnTo>
                    <a:pt x="45988" y="63303"/>
                  </a:lnTo>
                  <a:lnTo>
                    <a:pt x="59043" y="45292"/>
                  </a:lnTo>
                  <a:lnTo>
                    <a:pt x="76544" y="30658"/>
                  </a:lnTo>
                  <a:lnTo>
                    <a:pt x="126716" y="7821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33491" y="2346136"/>
              <a:ext cx="198427" cy="233346"/>
            </a:xfrm>
            <a:custGeom>
              <a:avLst/>
              <a:gdLst/>
              <a:ahLst/>
              <a:cxnLst/>
              <a:rect l="0" t="0" r="0" b="0"/>
              <a:pathLst>
                <a:path w="198427" h="233346">
                  <a:moveTo>
                    <a:pt x="124726" y="128061"/>
                  </a:moveTo>
                  <a:lnTo>
                    <a:pt x="121607" y="85369"/>
                  </a:lnTo>
                  <a:lnTo>
                    <a:pt x="105598" y="34398"/>
                  </a:lnTo>
                  <a:lnTo>
                    <a:pt x="94388" y="17802"/>
                  </a:lnTo>
                  <a:lnTo>
                    <a:pt x="78487" y="5747"/>
                  </a:lnTo>
                  <a:lnTo>
                    <a:pt x="69334" y="895"/>
                  </a:lnTo>
                  <a:lnTo>
                    <a:pt x="59722" y="0"/>
                  </a:lnTo>
                  <a:lnTo>
                    <a:pt x="39684" y="5244"/>
                  </a:lnTo>
                  <a:lnTo>
                    <a:pt x="25318" y="18493"/>
                  </a:lnTo>
                  <a:lnTo>
                    <a:pt x="6564" y="55595"/>
                  </a:lnTo>
                  <a:lnTo>
                    <a:pt x="0" y="106294"/>
                  </a:lnTo>
                  <a:lnTo>
                    <a:pt x="1823" y="165182"/>
                  </a:lnTo>
                  <a:lnTo>
                    <a:pt x="13051" y="200281"/>
                  </a:lnTo>
                  <a:lnTo>
                    <a:pt x="18691" y="211302"/>
                  </a:lnTo>
                  <a:lnTo>
                    <a:pt x="27130" y="216310"/>
                  </a:lnTo>
                  <a:lnTo>
                    <a:pt x="37435" y="217309"/>
                  </a:lnTo>
                  <a:lnTo>
                    <a:pt x="48985" y="215636"/>
                  </a:lnTo>
                  <a:lnTo>
                    <a:pt x="57854" y="211011"/>
                  </a:lnTo>
                  <a:lnTo>
                    <a:pt x="70829" y="196513"/>
                  </a:lnTo>
                  <a:lnTo>
                    <a:pt x="84710" y="163030"/>
                  </a:lnTo>
                  <a:lnTo>
                    <a:pt x="88690" y="158393"/>
                  </a:lnTo>
                  <a:lnTo>
                    <a:pt x="92514" y="158811"/>
                  </a:lnTo>
                  <a:lnTo>
                    <a:pt x="139151" y="215201"/>
                  </a:lnTo>
                  <a:lnTo>
                    <a:pt x="152974" y="229570"/>
                  </a:lnTo>
                  <a:lnTo>
                    <a:pt x="161106" y="233168"/>
                  </a:lnTo>
                  <a:lnTo>
                    <a:pt x="198426" y="233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66797" y="2126756"/>
              <a:ext cx="17763" cy="452726"/>
            </a:xfrm>
            <a:custGeom>
              <a:avLst/>
              <a:gdLst/>
              <a:ahLst/>
              <a:cxnLst/>
              <a:rect l="0" t="0" r="0" b="0"/>
              <a:pathLst>
                <a:path w="17763" h="452726">
                  <a:moveTo>
                    <a:pt x="17762" y="0"/>
                  </a:moveTo>
                  <a:lnTo>
                    <a:pt x="9429" y="37478"/>
                  </a:lnTo>
                  <a:lnTo>
                    <a:pt x="7667" y="100080"/>
                  </a:lnTo>
                  <a:lnTo>
                    <a:pt x="7362" y="148327"/>
                  </a:lnTo>
                  <a:lnTo>
                    <a:pt x="7272" y="203436"/>
                  </a:lnTo>
                  <a:lnTo>
                    <a:pt x="7245" y="258629"/>
                  </a:lnTo>
                  <a:lnTo>
                    <a:pt x="0" y="315210"/>
                  </a:lnTo>
                  <a:lnTo>
                    <a:pt x="476" y="374046"/>
                  </a:lnTo>
                  <a:lnTo>
                    <a:pt x="13579" y="434739"/>
                  </a:lnTo>
                  <a:lnTo>
                    <a:pt x="17762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47468" y="2209095"/>
              <a:ext cx="310408" cy="433559"/>
            </a:xfrm>
            <a:custGeom>
              <a:avLst/>
              <a:gdLst/>
              <a:ahLst/>
              <a:cxnLst/>
              <a:rect l="0" t="0" r="0" b="0"/>
              <a:pathLst>
                <a:path w="310408" h="433559">
                  <a:moveTo>
                    <a:pt x="16117" y="433558"/>
                  </a:moveTo>
                  <a:lnTo>
                    <a:pt x="7784" y="379413"/>
                  </a:lnTo>
                  <a:lnTo>
                    <a:pt x="6239" y="332117"/>
                  </a:lnTo>
                  <a:lnTo>
                    <a:pt x="5781" y="276769"/>
                  </a:lnTo>
                  <a:lnTo>
                    <a:pt x="5646" y="220205"/>
                  </a:lnTo>
                  <a:lnTo>
                    <a:pt x="5605" y="158992"/>
                  </a:lnTo>
                  <a:lnTo>
                    <a:pt x="5594" y="102640"/>
                  </a:lnTo>
                  <a:lnTo>
                    <a:pt x="0" y="41678"/>
                  </a:lnTo>
                  <a:lnTo>
                    <a:pt x="2113" y="4320"/>
                  </a:lnTo>
                  <a:lnTo>
                    <a:pt x="5611" y="0"/>
                  </a:lnTo>
                  <a:lnTo>
                    <a:pt x="10283" y="630"/>
                  </a:lnTo>
                  <a:lnTo>
                    <a:pt x="15737" y="4559"/>
                  </a:lnTo>
                  <a:lnTo>
                    <a:pt x="40132" y="43317"/>
                  </a:lnTo>
                  <a:lnTo>
                    <a:pt x="61206" y="96555"/>
                  </a:lnTo>
                  <a:lnTo>
                    <a:pt x="82751" y="159809"/>
                  </a:lnTo>
                  <a:lnTo>
                    <a:pt x="109440" y="222987"/>
                  </a:lnTo>
                  <a:lnTo>
                    <a:pt x="140595" y="286158"/>
                  </a:lnTo>
                  <a:lnTo>
                    <a:pt x="185714" y="347134"/>
                  </a:lnTo>
                  <a:lnTo>
                    <a:pt x="226912" y="385421"/>
                  </a:lnTo>
                  <a:lnTo>
                    <a:pt x="250964" y="394616"/>
                  </a:lnTo>
                  <a:lnTo>
                    <a:pt x="263929" y="397068"/>
                  </a:lnTo>
                  <a:lnTo>
                    <a:pt x="273742" y="395193"/>
                  </a:lnTo>
                  <a:lnTo>
                    <a:pt x="281453" y="390433"/>
                  </a:lnTo>
                  <a:lnTo>
                    <a:pt x="287764" y="383751"/>
                  </a:lnTo>
                  <a:lnTo>
                    <a:pt x="302236" y="351989"/>
                  </a:lnTo>
                  <a:lnTo>
                    <a:pt x="309201" y="290930"/>
                  </a:lnTo>
                  <a:lnTo>
                    <a:pt x="310407" y="238699"/>
                  </a:lnTo>
                  <a:lnTo>
                    <a:pt x="309595" y="180460"/>
                  </a:lnTo>
                  <a:lnTo>
                    <a:pt x="302465" y="125639"/>
                  </a:lnTo>
                  <a:lnTo>
                    <a:pt x="294113" y="74690"/>
                  </a:lnTo>
                  <a:lnTo>
                    <a:pt x="289858" y="22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03723" y="2453139"/>
              <a:ext cx="145273" cy="189914"/>
            </a:xfrm>
            <a:custGeom>
              <a:avLst/>
              <a:gdLst/>
              <a:ahLst/>
              <a:cxnLst/>
              <a:rect l="0" t="0" r="0" b="0"/>
              <a:pathLst>
                <a:path w="145273" h="189914">
                  <a:moveTo>
                    <a:pt x="91530" y="21058"/>
                  </a:moveTo>
                  <a:lnTo>
                    <a:pt x="80352" y="9879"/>
                  </a:lnTo>
                  <a:lnTo>
                    <a:pt x="73550" y="7756"/>
                  </a:lnTo>
                  <a:lnTo>
                    <a:pt x="56633" y="8517"/>
                  </a:lnTo>
                  <a:lnTo>
                    <a:pt x="27378" y="21111"/>
                  </a:lnTo>
                  <a:lnTo>
                    <a:pt x="13106" y="36289"/>
                  </a:lnTo>
                  <a:lnTo>
                    <a:pt x="7662" y="45250"/>
                  </a:lnTo>
                  <a:lnTo>
                    <a:pt x="0" y="85807"/>
                  </a:lnTo>
                  <a:lnTo>
                    <a:pt x="3319" y="129280"/>
                  </a:lnTo>
                  <a:lnTo>
                    <a:pt x="11771" y="151434"/>
                  </a:lnTo>
                  <a:lnTo>
                    <a:pt x="24496" y="169080"/>
                  </a:lnTo>
                  <a:lnTo>
                    <a:pt x="41850" y="184721"/>
                  </a:lnTo>
                  <a:lnTo>
                    <a:pt x="51391" y="188658"/>
                  </a:lnTo>
                  <a:lnTo>
                    <a:pt x="71351" y="189913"/>
                  </a:lnTo>
                  <a:lnTo>
                    <a:pt x="88801" y="183452"/>
                  </a:lnTo>
                  <a:lnTo>
                    <a:pt x="119067" y="160240"/>
                  </a:lnTo>
                  <a:lnTo>
                    <a:pt x="140504" y="128847"/>
                  </a:lnTo>
                  <a:lnTo>
                    <a:pt x="145272" y="103279"/>
                  </a:lnTo>
                  <a:lnTo>
                    <a:pt x="138801" y="54326"/>
                  </a:lnTo>
                  <a:lnTo>
                    <a:pt x="123994" y="27145"/>
                  </a:lnTo>
                  <a:lnTo>
                    <a:pt x="1020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82977" y="2432082"/>
              <a:ext cx="152602" cy="210111"/>
            </a:xfrm>
            <a:custGeom>
              <a:avLst/>
              <a:gdLst/>
              <a:ahLst/>
              <a:cxnLst/>
              <a:rect l="0" t="0" r="0" b="0"/>
              <a:pathLst>
                <a:path w="152602" h="210111">
                  <a:moveTo>
                    <a:pt x="28090" y="31586"/>
                  </a:moveTo>
                  <a:lnTo>
                    <a:pt x="12449" y="59142"/>
                  </a:lnTo>
                  <a:lnTo>
                    <a:pt x="0" y="115365"/>
                  </a:lnTo>
                  <a:lnTo>
                    <a:pt x="660" y="157795"/>
                  </a:lnTo>
                  <a:lnTo>
                    <a:pt x="2784" y="171877"/>
                  </a:lnTo>
                  <a:lnTo>
                    <a:pt x="14503" y="193763"/>
                  </a:lnTo>
                  <a:lnTo>
                    <a:pt x="22542" y="202875"/>
                  </a:lnTo>
                  <a:lnTo>
                    <a:pt x="31410" y="207780"/>
                  </a:lnTo>
                  <a:lnTo>
                    <a:pt x="50623" y="210110"/>
                  </a:lnTo>
                  <a:lnTo>
                    <a:pt x="70860" y="204127"/>
                  </a:lnTo>
                  <a:lnTo>
                    <a:pt x="98864" y="187604"/>
                  </a:lnTo>
                  <a:lnTo>
                    <a:pt x="129288" y="161060"/>
                  </a:lnTo>
                  <a:lnTo>
                    <a:pt x="145162" y="134679"/>
                  </a:lnTo>
                  <a:lnTo>
                    <a:pt x="152601" y="85919"/>
                  </a:lnTo>
                  <a:lnTo>
                    <a:pt x="150951" y="34346"/>
                  </a:lnTo>
                  <a:lnTo>
                    <a:pt x="1439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90052" y="2421597"/>
              <a:ext cx="168457" cy="221057"/>
            </a:xfrm>
            <a:custGeom>
              <a:avLst/>
              <a:gdLst/>
              <a:ahLst/>
              <a:cxnLst/>
              <a:rect l="0" t="0" r="0" b="0"/>
              <a:pathLst>
                <a:path w="168457" h="221057">
                  <a:moveTo>
                    <a:pt x="0" y="94713"/>
                  </a:moveTo>
                  <a:lnTo>
                    <a:pt x="8333" y="132192"/>
                  </a:lnTo>
                  <a:lnTo>
                    <a:pt x="16305" y="189076"/>
                  </a:lnTo>
                  <a:lnTo>
                    <a:pt x="15549" y="189207"/>
                  </a:lnTo>
                  <a:lnTo>
                    <a:pt x="13875" y="185785"/>
                  </a:lnTo>
                  <a:lnTo>
                    <a:pt x="10969" y="130912"/>
                  </a:lnTo>
                  <a:lnTo>
                    <a:pt x="16204" y="71058"/>
                  </a:lnTo>
                  <a:lnTo>
                    <a:pt x="25208" y="33892"/>
                  </a:lnTo>
                  <a:lnTo>
                    <a:pt x="38110" y="14649"/>
                  </a:lnTo>
                  <a:lnTo>
                    <a:pt x="46463" y="6242"/>
                  </a:lnTo>
                  <a:lnTo>
                    <a:pt x="55542" y="1808"/>
                  </a:lnTo>
                  <a:lnTo>
                    <a:pt x="74988" y="0"/>
                  </a:lnTo>
                  <a:lnTo>
                    <a:pt x="95329" y="9335"/>
                  </a:lnTo>
                  <a:lnTo>
                    <a:pt x="123392" y="34321"/>
                  </a:lnTo>
                  <a:lnTo>
                    <a:pt x="143405" y="63951"/>
                  </a:lnTo>
                  <a:lnTo>
                    <a:pt x="160648" y="110994"/>
                  </a:lnTo>
                  <a:lnTo>
                    <a:pt x="166914" y="171412"/>
                  </a:lnTo>
                  <a:lnTo>
                    <a:pt x="168456" y="2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0082" y="2768994"/>
              <a:ext cx="2547898" cy="94758"/>
            </a:xfrm>
            <a:custGeom>
              <a:avLst/>
              <a:gdLst/>
              <a:ahLst/>
              <a:cxnLst/>
              <a:rect l="0" t="0" r="0" b="0"/>
              <a:pathLst>
                <a:path w="2547898" h="94758">
                  <a:moveTo>
                    <a:pt x="2547897" y="0"/>
                  </a:moveTo>
                  <a:lnTo>
                    <a:pt x="2489280" y="0"/>
                  </a:lnTo>
                  <a:lnTo>
                    <a:pt x="2435106" y="7236"/>
                  </a:lnTo>
                  <a:lnTo>
                    <a:pt x="2376225" y="9879"/>
                  </a:lnTo>
                  <a:lnTo>
                    <a:pt x="2322726" y="10336"/>
                  </a:lnTo>
                  <a:lnTo>
                    <a:pt x="2262421" y="13591"/>
                  </a:lnTo>
                  <a:lnTo>
                    <a:pt x="2206338" y="18845"/>
                  </a:lnTo>
                  <a:lnTo>
                    <a:pt x="2153846" y="23521"/>
                  </a:lnTo>
                  <a:lnTo>
                    <a:pt x="2100078" y="29197"/>
                  </a:lnTo>
                  <a:lnTo>
                    <a:pt x="2039989" y="36703"/>
                  </a:lnTo>
                  <a:lnTo>
                    <a:pt x="1980425" y="40511"/>
                  </a:lnTo>
                  <a:lnTo>
                    <a:pt x="1927682" y="41639"/>
                  </a:lnTo>
                  <a:lnTo>
                    <a:pt x="1867938" y="42021"/>
                  </a:lnTo>
                  <a:lnTo>
                    <a:pt x="1811077" y="42096"/>
                  </a:lnTo>
                  <a:lnTo>
                    <a:pt x="1754785" y="42111"/>
                  </a:lnTo>
                  <a:lnTo>
                    <a:pt x="1698605" y="42114"/>
                  </a:lnTo>
                  <a:lnTo>
                    <a:pt x="1642447" y="42114"/>
                  </a:lnTo>
                  <a:lnTo>
                    <a:pt x="1586294" y="42114"/>
                  </a:lnTo>
                  <a:lnTo>
                    <a:pt x="1530142" y="42114"/>
                  </a:lnTo>
                  <a:lnTo>
                    <a:pt x="1470871" y="42114"/>
                  </a:lnTo>
                  <a:lnTo>
                    <a:pt x="1408773" y="42114"/>
                  </a:lnTo>
                  <a:lnTo>
                    <a:pt x="1360040" y="42114"/>
                  </a:lnTo>
                  <a:lnTo>
                    <a:pt x="1299576" y="34879"/>
                  </a:lnTo>
                  <a:lnTo>
                    <a:pt x="1242573" y="35356"/>
                  </a:lnTo>
                  <a:lnTo>
                    <a:pt x="1186253" y="40779"/>
                  </a:lnTo>
                  <a:lnTo>
                    <a:pt x="1130067" y="41851"/>
                  </a:lnTo>
                  <a:lnTo>
                    <a:pt x="1073909" y="42062"/>
                  </a:lnTo>
                  <a:lnTo>
                    <a:pt x="1017755" y="42104"/>
                  </a:lnTo>
                  <a:lnTo>
                    <a:pt x="970052" y="42111"/>
                  </a:lnTo>
                  <a:lnTo>
                    <a:pt x="926754" y="42113"/>
                  </a:lnTo>
                  <a:lnTo>
                    <a:pt x="880994" y="42114"/>
                  </a:lnTo>
                  <a:lnTo>
                    <a:pt x="828925" y="43284"/>
                  </a:lnTo>
                  <a:lnTo>
                    <a:pt x="769409" y="50448"/>
                  </a:lnTo>
                  <a:lnTo>
                    <a:pt x="712592" y="52209"/>
                  </a:lnTo>
                  <a:lnTo>
                    <a:pt x="656309" y="59793"/>
                  </a:lnTo>
                  <a:lnTo>
                    <a:pt x="600131" y="62504"/>
                  </a:lnTo>
                  <a:lnTo>
                    <a:pt x="543974" y="63039"/>
                  </a:lnTo>
                  <a:lnTo>
                    <a:pt x="487821" y="63145"/>
                  </a:lnTo>
                  <a:lnTo>
                    <a:pt x="431669" y="66286"/>
                  </a:lnTo>
                  <a:lnTo>
                    <a:pt x="375517" y="72236"/>
                  </a:lnTo>
                  <a:lnTo>
                    <a:pt x="316635" y="78855"/>
                  </a:lnTo>
                  <a:lnTo>
                    <a:pt x="264094" y="82636"/>
                  </a:lnTo>
                  <a:lnTo>
                    <a:pt x="200909" y="83914"/>
                  </a:lnTo>
                  <a:lnTo>
                    <a:pt x="159093" y="84089"/>
                  </a:lnTo>
                  <a:lnTo>
                    <a:pt x="113212" y="87286"/>
                  </a:lnTo>
                  <a:lnTo>
                    <a:pt x="50702" y="9254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90134" y="2463668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4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95461" y="2252120"/>
              <a:ext cx="287553" cy="506347"/>
            </a:xfrm>
            <a:custGeom>
              <a:avLst/>
              <a:gdLst/>
              <a:ahLst/>
              <a:cxnLst/>
              <a:rect l="0" t="0" r="0" b="0"/>
              <a:pathLst>
                <a:path w="287553" h="506347">
                  <a:moveTo>
                    <a:pt x="0" y="453703"/>
                  </a:moveTo>
                  <a:lnTo>
                    <a:pt x="3120" y="396439"/>
                  </a:lnTo>
                  <a:lnTo>
                    <a:pt x="8333" y="347049"/>
                  </a:lnTo>
                  <a:lnTo>
                    <a:pt x="9878" y="289131"/>
                  </a:lnTo>
                  <a:lnTo>
                    <a:pt x="13455" y="232586"/>
                  </a:lnTo>
                  <a:lnTo>
                    <a:pt x="19555" y="170860"/>
                  </a:lnTo>
                  <a:lnTo>
                    <a:pt x="20612" y="119684"/>
                  </a:lnTo>
                  <a:lnTo>
                    <a:pt x="26514" y="78654"/>
                  </a:lnTo>
                  <a:lnTo>
                    <a:pt x="30544" y="72649"/>
                  </a:lnTo>
                  <a:lnTo>
                    <a:pt x="35571" y="70986"/>
                  </a:lnTo>
                  <a:lnTo>
                    <a:pt x="41261" y="72216"/>
                  </a:lnTo>
                  <a:lnTo>
                    <a:pt x="46225" y="77716"/>
                  </a:lnTo>
                  <a:lnTo>
                    <a:pt x="66297" y="133078"/>
                  </a:lnTo>
                  <a:lnTo>
                    <a:pt x="81812" y="177851"/>
                  </a:lnTo>
                  <a:lnTo>
                    <a:pt x="93293" y="195012"/>
                  </a:lnTo>
                  <a:lnTo>
                    <a:pt x="109314" y="207318"/>
                  </a:lnTo>
                  <a:lnTo>
                    <a:pt x="118499" y="212237"/>
                  </a:lnTo>
                  <a:lnTo>
                    <a:pt x="128132" y="213177"/>
                  </a:lnTo>
                  <a:lnTo>
                    <a:pt x="148194" y="207983"/>
                  </a:lnTo>
                  <a:lnTo>
                    <a:pt x="179220" y="191904"/>
                  </a:lnTo>
                  <a:lnTo>
                    <a:pt x="205050" y="161144"/>
                  </a:lnTo>
                  <a:lnTo>
                    <a:pt x="234739" y="108828"/>
                  </a:lnTo>
                  <a:lnTo>
                    <a:pt x="263133" y="53434"/>
                  </a:lnTo>
                  <a:lnTo>
                    <a:pt x="287552" y="0"/>
                  </a:lnTo>
                  <a:lnTo>
                    <a:pt x="279343" y="51744"/>
                  </a:lnTo>
                  <a:lnTo>
                    <a:pt x="269811" y="108827"/>
                  </a:lnTo>
                  <a:lnTo>
                    <a:pt x="265167" y="159015"/>
                  </a:lnTo>
                  <a:lnTo>
                    <a:pt x="256363" y="210660"/>
                  </a:lnTo>
                  <a:lnTo>
                    <a:pt x="253410" y="270947"/>
                  </a:lnTo>
                  <a:lnTo>
                    <a:pt x="249780" y="323124"/>
                  </a:lnTo>
                  <a:lnTo>
                    <a:pt x="244414" y="371340"/>
                  </a:lnTo>
                  <a:lnTo>
                    <a:pt x="242825" y="422670"/>
                  </a:lnTo>
                  <a:lnTo>
                    <a:pt x="242354" y="471805"/>
                  </a:lnTo>
                  <a:lnTo>
                    <a:pt x="242155" y="506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17338" y="2544877"/>
              <a:ext cx="159325" cy="197258"/>
            </a:xfrm>
            <a:custGeom>
              <a:avLst/>
              <a:gdLst/>
              <a:ahLst/>
              <a:cxnLst/>
              <a:rect l="0" t="0" r="0" b="0"/>
              <a:pathLst>
                <a:path w="159325" h="197258">
                  <a:moveTo>
                    <a:pt x="120320" y="13548"/>
                  </a:moveTo>
                  <a:lnTo>
                    <a:pt x="103552" y="2369"/>
                  </a:lnTo>
                  <a:lnTo>
                    <a:pt x="82842" y="0"/>
                  </a:lnTo>
                  <a:lnTo>
                    <a:pt x="60379" y="4017"/>
                  </a:lnTo>
                  <a:lnTo>
                    <a:pt x="42597" y="13601"/>
                  </a:lnTo>
                  <a:lnTo>
                    <a:pt x="30014" y="28779"/>
                  </a:lnTo>
                  <a:lnTo>
                    <a:pt x="4897" y="87660"/>
                  </a:lnTo>
                  <a:lnTo>
                    <a:pt x="0" y="108487"/>
                  </a:lnTo>
                  <a:lnTo>
                    <a:pt x="1724" y="129442"/>
                  </a:lnTo>
                  <a:lnTo>
                    <a:pt x="9509" y="147335"/>
                  </a:lnTo>
                  <a:lnTo>
                    <a:pt x="39159" y="183474"/>
                  </a:lnTo>
                  <a:lnTo>
                    <a:pt x="61632" y="194355"/>
                  </a:lnTo>
                  <a:lnTo>
                    <a:pt x="74176" y="197257"/>
                  </a:lnTo>
                  <a:lnTo>
                    <a:pt x="97471" y="194242"/>
                  </a:lnTo>
                  <a:lnTo>
                    <a:pt x="127197" y="179391"/>
                  </a:lnTo>
                  <a:lnTo>
                    <a:pt x="135433" y="173242"/>
                  </a:lnTo>
                  <a:lnTo>
                    <a:pt x="147704" y="153933"/>
                  </a:lnTo>
                  <a:lnTo>
                    <a:pt x="155887" y="129753"/>
                  </a:lnTo>
                  <a:lnTo>
                    <a:pt x="159324" y="89833"/>
                  </a:lnTo>
                  <a:lnTo>
                    <a:pt x="152284" y="50708"/>
                  </a:lnTo>
                  <a:lnTo>
                    <a:pt x="141935" y="31623"/>
                  </a:lnTo>
                  <a:lnTo>
                    <a:pt x="126417" y="18462"/>
                  </a:lnTo>
                  <a:lnTo>
                    <a:pt x="99263" y="3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17221" y="2453139"/>
              <a:ext cx="109951" cy="234044"/>
            </a:xfrm>
            <a:custGeom>
              <a:avLst/>
              <a:gdLst/>
              <a:ahLst/>
              <a:cxnLst/>
              <a:rect l="0" t="0" r="0" b="0"/>
              <a:pathLst>
                <a:path w="109951" h="234044">
                  <a:moveTo>
                    <a:pt x="15193" y="147399"/>
                  </a:moveTo>
                  <a:lnTo>
                    <a:pt x="33151" y="210827"/>
                  </a:lnTo>
                  <a:lnTo>
                    <a:pt x="39942" y="231742"/>
                  </a:lnTo>
                  <a:lnTo>
                    <a:pt x="39881" y="234043"/>
                  </a:lnTo>
                  <a:lnTo>
                    <a:pt x="33575" y="224122"/>
                  </a:lnTo>
                  <a:lnTo>
                    <a:pt x="15303" y="166544"/>
                  </a:lnTo>
                  <a:lnTo>
                    <a:pt x="0" y="105250"/>
                  </a:lnTo>
                  <a:lnTo>
                    <a:pt x="9409" y="43727"/>
                  </a:lnTo>
                  <a:lnTo>
                    <a:pt x="14846" y="35001"/>
                  </a:lnTo>
                  <a:lnTo>
                    <a:pt x="30247" y="22185"/>
                  </a:lnTo>
                  <a:lnTo>
                    <a:pt x="58648" y="8393"/>
                  </a:lnTo>
                  <a:lnTo>
                    <a:pt x="1099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45125" y="2494846"/>
              <a:ext cx="140125" cy="184999"/>
            </a:xfrm>
            <a:custGeom>
              <a:avLst/>
              <a:gdLst/>
              <a:ahLst/>
              <a:cxnLst/>
              <a:rect l="0" t="0" r="0" b="0"/>
              <a:pathLst>
                <a:path w="140125" h="184999">
                  <a:moveTo>
                    <a:pt x="3103" y="63579"/>
                  </a:moveTo>
                  <a:lnTo>
                    <a:pt x="14281" y="74757"/>
                  </a:lnTo>
                  <a:lnTo>
                    <a:pt x="32247" y="80245"/>
                  </a:lnTo>
                  <a:lnTo>
                    <a:pt x="54660" y="81514"/>
                  </a:lnTo>
                  <a:lnTo>
                    <a:pt x="108245" y="69724"/>
                  </a:lnTo>
                  <a:lnTo>
                    <a:pt x="134342" y="54221"/>
                  </a:lnTo>
                  <a:lnTo>
                    <a:pt x="138558" y="46812"/>
                  </a:lnTo>
                  <a:lnTo>
                    <a:pt x="140124" y="29220"/>
                  </a:lnTo>
                  <a:lnTo>
                    <a:pt x="133801" y="12823"/>
                  </a:lnTo>
                  <a:lnTo>
                    <a:pt x="128840" y="5175"/>
                  </a:lnTo>
                  <a:lnTo>
                    <a:pt x="122022" y="1246"/>
                  </a:lnTo>
                  <a:lnTo>
                    <a:pt x="105089" y="0"/>
                  </a:lnTo>
                  <a:lnTo>
                    <a:pt x="44927" y="24091"/>
                  </a:lnTo>
                  <a:lnTo>
                    <a:pt x="19135" y="40830"/>
                  </a:lnTo>
                  <a:lnTo>
                    <a:pt x="7109" y="60097"/>
                  </a:lnTo>
                  <a:lnTo>
                    <a:pt x="2264" y="71786"/>
                  </a:lnTo>
                  <a:lnTo>
                    <a:pt x="0" y="97252"/>
                  </a:lnTo>
                  <a:lnTo>
                    <a:pt x="8079" y="146139"/>
                  </a:lnTo>
                  <a:lnTo>
                    <a:pt x="23164" y="173309"/>
                  </a:lnTo>
                  <a:lnTo>
                    <a:pt x="31685" y="178846"/>
                  </a:lnTo>
                  <a:lnTo>
                    <a:pt x="53631" y="184998"/>
                  </a:lnTo>
                  <a:lnTo>
                    <a:pt x="108388" y="179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34002" y="2326798"/>
              <a:ext cx="19595" cy="379026"/>
            </a:xfrm>
            <a:custGeom>
              <a:avLst/>
              <a:gdLst/>
              <a:ahLst/>
              <a:cxnLst/>
              <a:rect l="0" t="0" r="0" b="0"/>
              <a:pathLst>
                <a:path w="19595" h="379026">
                  <a:moveTo>
                    <a:pt x="9065" y="0"/>
                  </a:moveTo>
                  <a:lnTo>
                    <a:pt x="9065" y="52050"/>
                  </a:lnTo>
                  <a:lnTo>
                    <a:pt x="3476" y="111537"/>
                  </a:lnTo>
                  <a:lnTo>
                    <a:pt x="0" y="168488"/>
                  </a:lnTo>
                  <a:lnTo>
                    <a:pt x="6061" y="228643"/>
                  </a:lnTo>
                  <a:lnTo>
                    <a:pt x="8472" y="287492"/>
                  </a:lnTo>
                  <a:lnTo>
                    <a:pt x="14537" y="343917"/>
                  </a:lnTo>
                  <a:lnTo>
                    <a:pt x="19594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06197" y="2495253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8" y="5590"/>
                  </a:lnTo>
                  <a:lnTo>
                    <a:pt x="128194" y="10723"/>
                  </a:lnTo>
                  <a:lnTo>
                    <a:pt x="65270" y="18670"/>
                  </a:lnTo>
                  <a:lnTo>
                    <a:pt x="27918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42286" y="2242570"/>
              <a:ext cx="174523" cy="412365"/>
            </a:xfrm>
            <a:custGeom>
              <a:avLst/>
              <a:gdLst/>
              <a:ahLst/>
              <a:cxnLst/>
              <a:rect l="0" t="0" r="0" b="0"/>
              <a:pathLst>
                <a:path w="174523" h="412365">
                  <a:moveTo>
                    <a:pt x="6066" y="0"/>
                  </a:moveTo>
                  <a:lnTo>
                    <a:pt x="0" y="33621"/>
                  </a:lnTo>
                  <a:lnTo>
                    <a:pt x="4521" y="85323"/>
                  </a:lnTo>
                  <a:lnTo>
                    <a:pt x="5608" y="136025"/>
                  </a:lnTo>
                  <a:lnTo>
                    <a:pt x="9050" y="193552"/>
                  </a:lnTo>
                  <a:lnTo>
                    <a:pt x="14359" y="246471"/>
                  </a:lnTo>
                  <a:lnTo>
                    <a:pt x="19052" y="297246"/>
                  </a:lnTo>
                  <a:lnTo>
                    <a:pt x="25529" y="357022"/>
                  </a:lnTo>
                  <a:lnTo>
                    <a:pt x="26651" y="402272"/>
                  </a:lnTo>
                  <a:lnTo>
                    <a:pt x="24468" y="409731"/>
                  </a:lnTo>
                  <a:lnTo>
                    <a:pt x="20674" y="412364"/>
                  </a:lnTo>
                  <a:lnTo>
                    <a:pt x="15804" y="411779"/>
                  </a:lnTo>
                  <a:lnTo>
                    <a:pt x="12558" y="406711"/>
                  </a:lnTo>
                  <a:lnTo>
                    <a:pt x="8951" y="388600"/>
                  </a:lnTo>
                  <a:lnTo>
                    <a:pt x="14779" y="325333"/>
                  </a:lnTo>
                  <a:lnTo>
                    <a:pt x="21825" y="275613"/>
                  </a:lnTo>
                  <a:lnTo>
                    <a:pt x="36732" y="248299"/>
                  </a:lnTo>
                  <a:lnTo>
                    <a:pt x="55966" y="225388"/>
                  </a:lnTo>
                  <a:lnTo>
                    <a:pt x="63899" y="221618"/>
                  </a:lnTo>
                  <a:lnTo>
                    <a:pt x="82073" y="220549"/>
                  </a:lnTo>
                  <a:lnTo>
                    <a:pt x="98728" y="227093"/>
                  </a:lnTo>
                  <a:lnTo>
                    <a:pt x="128485" y="250358"/>
                  </a:lnTo>
                  <a:lnTo>
                    <a:pt x="144244" y="276171"/>
                  </a:lnTo>
                  <a:lnTo>
                    <a:pt x="167310" y="337125"/>
                  </a:lnTo>
                  <a:lnTo>
                    <a:pt x="17452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24655" y="2509046"/>
              <a:ext cx="213252" cy="184396"/>
            </a:xfrm>
            <a:custGeom>
              <a:avLst/>
              <a:gdLst/>
              <a:ahLst/>
              <a:cxnLst/>
              <a:rect l="0" t="0" r="0" b="0"/>
              <a:pathLst>
                <a:path w="213252" h="184396">
                  <a:moveTo>
                    <a:pt x="139552" y="102021"/>
                  </a:moveTo>
                  <a:lnTo>
                    <a:pt x="154206" y="58058"/>
                  </a:lnTo>
                  <a:lnTo>
                    <a:pt x="151524" y="38028"/>
                  </a:lnTo>
                  <a:lnTo>
                    <a:pt x="147534" y="27774"/>
                  </a:lnTo>
                  <a:lnTo>
                    <a:pt x="133741" y="13260"/>
                  </a:lnTo>
                  <a:lnTo>
                    <a:pt x="125149" y="7752"/>
                  </a:lnTo>
                  <a:lnTo>
                    <a:pt x="90701" y="0"/>
                  </a:lnTo>
                  <a:lnTo>
                    <a:pt x="67537" y="4426"/>
                  </a:lnTo>
                  <a:lnTo>
                    <a:pt x="46714" y="15362"/>
                  </a:lnTo>
                  <a:lnTo>
                    <a:pt x="29661" y="31920"/>
                  </a:lnTo>
                  <a:lnTo>
                    <a:pt x="12495" y="60973"/>
                  </a:lnTo>
                  <a:lnTo>
                    <a:pt x="0" y="97398"/>
                  </a:lnTo>
                  <a:lnTo>
                    <a:pt x="67" y="137826"/>
                  </a:lnTo>
                  <a:lnTo>
                    <a:pt x="13085" y="173851"/>
                  </a:lnTo>
                  <a:lnTo>
                    <a:pt x="20146" y="180323"/>
                  </a:lnTo>
                  <a:lnTo>
                    <a:pt x="28362" y="183468"/>
                  </a:lnTo>
                  <a:lnTo>
                    <a:pt x="37349" y="184395"/>
                  </a:lnTo>
                  <a:lnTo>
                    <a:pt x="53574" y="179186"/>
                  </a:lnTo>
                  <a:lnTo>
                    <a:pt x="68584" y="167902"/>
                  </a:lnTo>
                  <a:lnTo>
                    <a:pt x="89019" y="141818"/>
                  </a:lnTo>
                  <a:lnTo>
                    <a:pt x="110829" y="85598"/>
                  </a:lnTo>
                  <a:lnTo>
                    <a:pt x="113385" y="82884"/>
                  </a:lnTo>
                  <a:lnTo>
                    <a:pt x="115088" y="86923"/>
                  </a:lnTo>
                  <a:lnTo>
                    <a:pt x="119320" y="104670"/>
                  </a:lnTo>
                  <a:lnTo>
                    <a:pt x="141102" y="141538"/>
                  </a:lnTo>
                  <a:lnTo>
                    <a:pt x="167934" y="171698"/>
                  </a:lnTo>
                  <a:lnTo>
                    <a:pt x="176021" y="175379"/>
                  </a:lnTo>
                  <a:lnTo>
                    <a:pt x="213251" y="1757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48435" y="2523120"/>
              <a:ext cx="136872" cy="163968"/>
            </a:xfrm>
            <a:custGeom>
              <a:avLst/>
              <a:gdLst/>
              <a:ahLst/>
              <a:cxnLst/>
              <a:rect l="0" t="0" r="0" b="0"/>
              <a:pathLst>
                <a:path w="136872" h="163968">
                  <a:moveTo>
                    <a:pt x="0" y="56361"/>
                  </a:moveTo>
                  <a:lnTo>
                    <a:pt x="0" y="110506"/>
                  </a:lnTo>
                  <a:lnTo>
                    <a:pt x="6066" y="163967"/>
                  </a:lnTo>
                  <a:lnTo>
                    <a:pt x="5213" y="163194"/>
                  </a:lnTo>
                  <a:lnTo>
                    <a:pt x="3476" y="159168"/>
                  </a:lnTo>
                  <a:lnTo>
                    <a:pt x="458" y="106367"/>
                  </a:lnTo>
                  <a:lnTo>
                    <a:pt x="5679" y="52331"/>
                  </a:lnTo>
                  <a:lnTo>
                    <a:pt x="20270" y="16173"/>
                  </a:lnTo>
                  <a:lnTo>
                    <a:pt x="28721" y="8512"/>
                  </a:lnTo>
                  <a:lnTo>
                    <a:pt x="50589" y="0"/>
                  </a:lnTo>
                  <a:lnTo>
                    <a:pt x="60633" y="1240"/>
                  </a:lnTo>
                  <a:lnTo>
                    <a:pt x="78030" y="11976"/>
                  </a:lnTo>
                  <a:lnTo>
                    <a:pt x="100979" y="32162"/>
                  </a:lnTo>
                  <a:lnTo>
                    <a:pt x="117007" y="69728"/>
                  </a:lnTo>
                  <a:lnTo>
                    <a:pt x="125668" y="124079"/>
                  </a:lnTo>
                  <a:lnTo>
                    <a:pt x="136871" y="161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35188" y="2484725"/>
              <a:ext cx="205341" cy="214236"/>
            </a:xfrm>
            <a:custGeom>
              <a:avLst/>
              <a:gdLst/>
              <a:ahLst/>
              <a:cxnLst/>
              <a:rect l="0" t="0" r="0" b="0"/>
              <a:pathLst>
                <a:path w="205341" h="214236">
                  <a:moveTo>
                    <a:pt x="123900" y="0"/>
                  </a:moveTo>
                  <a:lnTo>
                    <a:pt x="101543" y="0"/>
                  </a:lnTo>
                  <a:lnTo>
                    <a:pt x="70872" y="11178"/>
                  </a:lnTo>
                  <a:lnTo>
                    <a:pt x="39558" y="29308"/>
                  </a:lnTo>
                  <a:lnTo>
                    <a:pt x="24803" y="48901"/>
                  </a:lnTo>
                  <a:lnTo>
                    <a:pt x="5799" y="99606"/>
                  </a:lnTo>
                  <a:lnTo>
                    <a:pt x="0" y="140777"/>
                  </a:lnTo>
                  <a:lnTo>
                    <a:pt x="4882" y="165513"/>
                  </a:lnTo>
                  <a:lnTo>
                    <a:pt x="9460" y="177022"/>
                  </a:lnTo>
                  <a:lnTo>
                    <a:pt x="23905" y="192930"/>
                  </a:lnTo>
                  <a:lnTo>
                    <a:pt x="61774" y="212675"/>
                  </a:lnTo>
                  <a:lnTo>
                    <a:pt x="82250" y="214235"/>
                  </a:lnTo>
                  <a:lnTo>
                    <a:pt x="129581" y="205705"/>
                  </a:lnTo>
                  <a:lnTo>
                    <a:pt x="158988" y="190541"/>
                  </a:lnTo>
                  <a:lnTo>
                    <a:pt x="182520" y="165641"/>
                  </a:lnTo>
                  <a:lnTo>
                    <a:pt x="198720" y="136036"/>
                  </a:lnTo>
                  <a:lnTo>
                    <a:pt x="205340" y="93860"/>
                  </a:lnTo>
                  <a:lnTo>
                    <a:pt x="200649" y="67452"/>
                  </a:lnTo>
                  <a:lnTo>
                    <a:pt x="189596" y="45186"/>
                  </a:lnTo>
                  <a:lnTo>
                    <a:pt x="172985" y="27492"/>
                  </a:lnTo>
                  <a:lnTo>
                    <a:pt x="157024" y="18068"/>
                  </a:lnTo>
                  <a:lnTo>
                    <a:pt x="1344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82411" y="2463559"/>
              <a:ext cx="171476" cy="231737"/>
            </a:xfrm>
            <a:custGeom>
              <a:avLst/>
              <a:gdLst/>
              <a:ahLst/>
              <a:cxnLst/>
              <a:rect l="0" t="0" r="0" b="0"/>
              <a:pathLst>
                <a:path w="171476" h="231737">
                  <a:moveTo>
                    <a:pt x="13547" y="84337"/>
                  </a:moveTo>
                  <a:lnTo>
                    <a:pt x="13547" y="142954"/>
                  </a:lnTo>
                  <a:lnTo>
                    <a:pt x="13547" y="183333"/>
                  </a:lnTo>
                  <a:lnTo>
                    <a:pt x="11207" y="187769"/>
                  </a:lnTo>
                  <a:lnTo>
                    <a:pt x="7308" y="186047"/>
                  </a:lnTo>
                  <a:lnTo>
                    <a:pt x="2369" y="180220"/>
                  </a:lnTo>
                  <a:lnTo>
                    <a:pt x="0" y="158147"/>
                  </a:lnTo>
                  <a:lnTo>
                    <a:pt x="2423" y="101906"/>
                  </a:lnTo>
                  <a:lnTo>
                    <a:pt x="8431" y="65366"/>
                  </a:lnTo>
                  <a:lnTo>
                    <a:pt x="23210" y="32313"/>
                  </a:lnTo>
                  <a:lnTo>
                    <a:pt x="42407" y="5881"/>
                  </a:lnTo>
                  <a:lnTo>
                    <a:pt x="51504" y="1618"/>
                  </a:lnTo>
                  <a:lnTo>
                    <a:pt x="74091" y="0"/>
                  </a:lnTo>
                  <a:lnTo>
                    <a:pt x="107525" y="11255"/>
                  </a:lnTo>
                  <a:lnTo>
                    <a:pt x="134069" y="29408"/>
                  </a:lnTo>
                  <a:lnTo>
                    <a:pt x="151163" y="55194"/>
                  </a:lnTo>
                  <a:lnTo>
                    <a:pt x="166250" y="96518"/>
                  </a:lnTo>
                  <a:lnTo>
                    <a:pt x="170443" y="148527"/>
                  </a:lnTo>
                  <a:lnTo>
                    <a:pt x="171271" y="203861"/>
                  </a:lnTo>
                  <a:lnTo>
                    <a:pt x="171475" y="231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23539" y="2431195"/>
              <a:ext cx="161975" cy="306215"/>
            </a:xfrm>
            <a:custGeom>
              <a:avLst/>
              <a:gdLst/>
              <a:ahLst/>
              <a:cxnLst/>
              <a:rect l="0" t="0" r="0" b="0"/>
              <a:pathLst>
                <a:path w="161975" h="306215">
                  <a:moveTo>
                    <a:pt x="14575" y="127230"/>
                  </a:moveTo>
                  <a:lnTo>
                    <a:pt x="52053" y="118896"/>
                  </a:lnTo>
                  <a:lnTo>
                    <a:pt x="97887" y="111545"/>
                  </a:lnTo>
                  <a:lnTo>
                    <a:pt x="124528" y="96586"/>
                  </a:lnTo>
                  <a:lnTo>
                    <a:pt x="147239" y="71746"/>
                  </a:lnTo>
                  <a:lnTo>
                    <a:pt x="149811" y="62165"/>
                  </a:lnTo>
                  <a:lnTo>
                    <a:pt x="146430" y="42160"/>
                  </a:lnTo>
                  <a:lnTo>
                    <a:pt x="131372" y="16756"/>
                  </a:lnTo>
                  <a:lnTo>
                    <a:pt x="112498" y="4821"/>
                  </a:lnTo>
                  <a:lnTo>
                    <a:pt x="100914" y="0"/>
                  </a:lnTo>
                  <a:lnTo>
                    <a:pt x="89682" y="296"/>
                  </a:lnTo>
                  <a:lnTo>
                    <a:pt x="67843" y="9983"/>
                  </a:lnTo>
                  <a:lnTo>
                    <a:pt x="52677" y="25987"/>
                  </a:lnTo>
                  <a:lnTo>
                    <a:pt x="22235" y="82355"/>
                  </a:lnTo>
                  <a:lnTo>
                    <a:pt x="1084" y="142984"/>
                  </a:lnTo>
                  <a:lnTo>
                    <a:pt x="0" y="166987"/>
                  </a:lnTo>
                  <a:lnTo>
                    <a:pt x="8836" y="210992"/>
                  </a:lnTo>
                  <a:lnTo>
                    <a:pt x="24053" y="242905"/>
                  </a:lnTo>
                  <a:lnTo>
                    <a:pt x="42964" y="260919"/>
                  </a:lnTo>
                  <a:lnTo>
                    <a:pt x="99552" y="296436"/>
                  </a:lnTo>
                  <a:lnTo>
                    <a:pt x="161974" y="306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5896" y="938666"/>
            <a:ext cx="3019079" cy="647840"/>
            <a:chOff x="515896" y="938666"/>
            <a:chExt cx="3019079" cy="647840"/>
          </a:xfrm>
        </p:grpSpPr>
        <p:sp>
          <p:nvSpPr>
            <p:cNvPr id="70" name="Freeform 69"/>
            <p:cNvSpPr/>
            <p:nvPr/>
          </p:nvSpPr>
          <p:spPr>
            <a:xfrm>
              <a:off x="2129467" y="947564"/>
              <a:ext cx="186803" cy="463255"/>
            </a:xfrm>
            <a:custGeom>
              <a:avLst/>
              <a:gdLst/>
              <a:ahLst/>
              <a:cxnLst/>
              <a:rect l="0" t="0" r="0" b="0"/>
              <a:pathLst>
                <a:path w="186803" h="463255">
                  <a:moveTo>
                    <a:pt x="165745" y="0"/>
                  </a:moveTo>
                  <a:lnTo>
                    <a:pt x="111870" y="35917"/>
                  </a:lnTo>
                  <a:lnTo>
                    <a:pt x="73865" y="66453"/>
                  </a:lnTo>
                  <a:lnTo>
                    <a:pt x="36272" y="124651"/>
                  </a:lnTo>
                  <a:lnTo>
                    <a:pt x="11012" y="179344"/>
                  </a:lnTo>
                  <a:lnTo>
                    <a:pt x="0" y="235208"/>
                  </a:lnTo>
                  <a:lnTo>
                    <a:pt x="3682" y="277272"/>
                  </a:lnTo>
                  <a:lnTo>
                    <a:pt x="17771" y="319371"/>
                  </a:lnTo>
                  <a:lnTo>
                    <a:pt x="61771" y="378103"/>
                  </a:lnTo>
                  <a:lnTo>
                    <a:pt x="102833" y="415369"/>
                  </a:lnTo>
                  <a:lnTo>
                    <a:pt x="160464" y="449308"/>
                  </a:lnTo>
                  <a:lnTo>
                    <a:pt x="186802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69813" y="1063378"/>
              <a:ext cx="178206" cy="222086"/>
            </a:xfrm>
            <a:custGeom>
              <a:avLst/>
              <a:gdLst/>
              <a:ahLst/>
              <a:cxnLst/>
              <a:rect l="0" t="0" r="0" b="0"/>
              <a:pathLst>
                <a:path w="178206" h="222086">
                  <a:moveTo>
                    <a:pt x="157026" y="0"/>
                  </a:moveTo>
                  <a:lnTo>
                    <a:pt x="98409" y="5589"/>
                  </a:lnTo>
                  <a:lnTo>
                    <a:pt x="53810" y="19128"/>
                  </a:lnTo>
                  <a:lnTo>
                    <a:pt x="8282" y="49803"/>
                  </a:lnTo>
                  <a:lnTo>
                    <a:pt x="2881" y="57768"/>
                  </a:lnTo>
                  <a:lnTo>
                    <a:pt x="0" y="75978"/>
                  </a:lnTo>
                  <a:lnTo>
                    <a:pt x="5738" y="92649"/>
                  </a:lnTo>
                  <a:lnTo>
                    <a:pt x="10544" y="100371"/>
                  </a:lnTo>
                  <a:lnTo>
                    <a:pt x="18427" y="104348"/>
                  </a:lnTo>
                  <a:lnTo>
                    <a:pt x="77928" y="105393"/>
                  </a:lnTo>
                  <a:lnTo>
                    <a:pt x="113312" y="110906"/>
                  </a:lnTo>
                  <a:lnTo>
                    <a:pt x="146023" y="125538"/>
                  </a:lnTo>
                  <a:lnTo>
                    <a:pt x="172353" y="144691"/>
                  </a:lnTo>
                  <a:lnTo>
                    <a:pt x="176603" y="152612"/>
                  </a:lnTo>
                  <a:lnTo>
                    <a:pt x="178205" y="170773"/>
                  </a:lnTo>
                  <a:lnTo>
                    <a:pt x="171898" y="187423"/>
                  </a:lnTo>
                  <a:lnTo>
                    <a:pt x="160126" y="202622"/>
                  </a:lnTo>
                  <a:lnTo>
                    <a:pt x="143196" y="217176"/>
                  </a:lnTo>
                  <a:lnTo>
                    <a:pt x="117734" y="222085"/>
                  </a:lnTo>
                  <a:lnTo>
                    <a:pt x="59317" y="215704"/>
                  </a:lnTo>
                  <a:lnTo>
                    <a:pt x="2015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90010" y="117919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4463" y="32452"/>
                  </a:lnTo>
                  <a:lnTo>
                    <a:pt x="5864" y="7387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90010" y="10317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63709" y="1137506"/>
              <a:ext cx="168457" cy="210142"/>
            </a:xfrm>
            <a:custGeom>
              <a:avLst/>
              <a:gdLst/>
              <a:ahLst/>
              <a:cxnLst/>
              <a:rect l="0" t="0" r="0" b="0"/>
              <a:pathLst>
                <a:path w="168457" h="210142">
                  <a:moveTo>
                    <a:pt x="0" y="31157"/>
                  </a:moveTo>
                  <a:lnTo>
                    <a:pt x="17959" y="92267"/>
                  </a:lnTo>
                  <a:lnTo>
                    <a:pt x="25859" y="118284"/>
                  </a:lnTo>
                  <a:lnTo>
                    <a:pt x="23971" y="113164"/>
                  </a:lnTo>
                  <a:lnTo>
                    <a:pt x="22803" y="65640"/>
                  </a:lnTo>
                  <a:lnTo>
                    <a:pt x="30803" y="26296"/>
                  </a:lnTo>
                  <a:lnTo>
                    <a:pt x="41377" y="7160"/>
                  </a:lnTo>
                  <a:lnTo>
                    <a:pt x="48642" y="2290"/>
                  </a:lnTo>
                  <a:lnTo>
                    <a:pt x="66072" y="0"/>
                  </a:lnTo>
                  <a:lnTo>
                    <a:pt x="95616" y="10877"/>
                  </a:lnTo>
                  <a:lnTo>
                    <a:pt x="121008" y="34507"/>
                  </a:lnTo>
                  <a:lnTo>
                    <a:pt x="142143" y="82338"/>
                  </a:lnTo>
                  <a:lnTo>
                    <a:pt x="161207" y="145160"/>
                  </a:lnTo>
                  <a:lnTo>
                    <a:pt x="167502" y="198349"/>
                  </a:lnTo>
                  <a:lnTo>
                    <a:pt x="168456" y="210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11108" y="1185397"/>
              <a:ext cx="207501" cy="401109"/>
            </a:xfrm>
            <a:custGeom>
              <a:avLst/>
              <a:gdLst/>
              <a:ahLst/>
              <a:cxnLst/>
              <a:rect l="0" t="0" r="0" b="0"/>
              <a:pathLst>
                <a:path w="207501" h="401109">
                  <a:moveTo>
                    <a:pt x="189513" y="99079"/>
                  </a:moveTo>
                  <a:lnTo>
                    <a:pt x="189513" y="76722"/>
                  </a:lnTo>
                  <a:lnTo>
                    <a:pt x="178335" y="46052"/>
                  </a:lnTo>
                  <a:lnTo>
                    <a:pt x="160205" y="14737"/>
                  </a:lnTo>
                  <a:lnTo>
                    <a:pt x="150087" y="7756"/>
                  </a:lnTo>
                  <a:lnTo>
                    <a:pt x="123247" y="0"/>
                  </a:lnTo>
                  <a:lnTo>
                    <a:pt x="98060" y="2791"/>
                  </a:lnTo>
                  <a:lnTo>
                    <a:pt x="86431" y="6811"/>
                  </a:lnTo>
                  <a:lnTo>
                    <a:pt x="77508" y="14171"/>
                  </a:lnTo>
                  <a:lnTo>
                    <a:pt x="64474" y="34826"/>
                  </a:lnTo>
                  <a:lnTo>
                    <a:pt x="56148" y="72762"/>
                  </a:lnTo>
                  <a:lnTo>
                    <a:pt x="59271" y="113638"/>
                  </a:lnTo>
                  <a:lnTo>
                    <a:pt x="67677" y="135186"/>
                  </a:lnTo>
                  <a:lnTo>
                    <a:pt x="73194" y="144207"/>
                  </a:lnTo>
                  <a:lnTo>
                    <a:pt x="81551" y="149052"/>
                  </a:lnTo>
                  <a:lnTo>
                    <a:pt x="103316" y="151315"/>
                  </a:lnTo>
                  <a:lnTo>
                    <a:pt x="122347" y="145302"/>
                  </a:lnTo>
                  <a:lnTo>
                    <a:pt x="153629" y="122378"/>
                  </a:lnTo>
                  <a:lnTo>
                    <a:pt x="169652" y="96624"/>
                  </a:lnTo>
                  <a:lnTo>
                    <a:pt x="172763" y="96273"/>
                  </a:lnTo>
                  <a:lnTo>
                    <a:pt x="183755" y="158516"/>
                  </a:lnTo>
                  <a:lnTo>
                    <a:pt x="196781" y="220481"/>
                  </a:lnTo>
                  <a:lnTo>
                    <a:pt x="207500" y="277781"/>
                  </a:lnTo>
                  <a:lnTo>
                    <a:pt x="204374" y="339749"/>
                  </a:lnTo>
                  <a:lnTo>
                    <a:pt x="195728" y="364361"/>
                  </a:lnTo>
                  <a:lnTo>
                    <a:pt x="190147" y="374200"/>
                  </a:lnTo>
                  <a:lnTo>
                    <a:pt x="174587" y="388251"/>
                  </a:lnTo>
                  <a:lnTo>
                    <a:pt x="154803" y="397226"/>
                  </a:lnTo>
                  <a:lnTo>
                    <a:pt x="117358" y="401108"/>
                  </a:lnTo>
                  <a:lnTo>
                    <a:pt x="62783" y="395652"/>
                  </a:lnTo>
                  <a:lnTo>
                    <a:pt x="0" y="393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74321" y="1021264"/>
              <a:ext cx="52643" cy="347441"/>
            </a:xfrm>
            <a:custGeom>
              <a:avLst/>
              <a:gdLst/>
              <a:ahLst/>
              <a:cxnLst/>
              <a:rect l="0" t="0" r="0" b="0"/>
              <a:pathLst>
                <a:path w="52643" h="347441">
                  <a:moveTo>
                    <a:pt x="0" y="0"/>
                  </a:moveTo>
                  <a:lnTo>
                    <a:pt x="5589" y="58617"/>
                  </a:lnTo>
                  <a:lnTo>
                    <a:pt x="17958" y="120026"/>
                  </a:lnTo>
                  <a:lnTo>
                    <a:pt x="28547" y="181549"/>
                  </a:lnTo>
                  <a:lnTo>
                    <a:pt x="36574" y="244092"/>
                  </a:lnTo>
                  <a:lnTo>
                    <a:pt x="42189" y="300336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08746" y="1166577"/>
              <a:ext cx="139567" cy="233714"/>
            </a:xfrm>
            <a:custGeom>
              <a:avLst/>
              <a:gdLst/>
              <a:ahLst/>
              <a:cxnLst/>
              <a:rect l="0" t="0" r="0" b="0"/>
              <a:pathLst>
                <a:path w="139567" h="233714">
                  <a:moveTo>
                    <a:pt x="44559" y="117899"/>
                  </a:moveTo>
                  <a:lnTo>
                    <a:pt x="62540" y="102258"/>
                  </a:lnTo>
                  <a:lnTo>
                    <a:pt x="117743" y="71057"/>
                  </a:lnTo>
                  <a:lnTo>
                    <a:pt x="134017" y="57696"/>
                  </a:lnTo>
                  <a:lnTo>
                    <a:pt x="138123" y="48518"/>
                  </a:lnTo>
                  <a:lnTo>
                    <a:pt x="139566" y="25842"/>
                  </a:lnTo>
                  <a:lnTo>
                    <a:pt x="134803" y="16753"/>
                  </a:lnTo>
                  <a:lnTo>
                    <a:pt x="117033" y="3535"/>
                  </a:lnTo>
                  <a:lnTo>
                    <a:pt x="96657" y="0"/>
                  </a:lnTo>
                  <a:lnTo>
                    <a:pt x="54980" y="7263"/>
                  </a:lnTo>
                  <a:lnTo>
                    <a:pt x="23470" y="22207"/>
                  </a:lnTo>
                  <a:lnTo>
                    <a:pt x="8670" y="41054"/>
                  </a:lnTo>
                  <a:lnTo>
                    <a:pt x="3086" y="52631"/>
                  </a:lnTo>
                  <a:lnTo>
                    <a:pt x="0" y="81092"/>
                  </a:lnTo>
                  <a:lnTo>
                    <a:pt x="7552" y="135845"/>
                  </a:lnTo>
                  <a:lnTo>
                    <a:pt x="22546" y="164031"/>
                  </a:lnTo>
                  <a:lnTo>
                    <a:pt x="49743" y="194515"/>
                  </a:lnTo>
                  <a:lnTo>
                    <a:pt x="87697" y="219948"/>
                  </a:lnTo>
                  <a:lnTo>
                    <a:pt x="128787" y="2337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37533" y="989678"/>
              <a:ext cx="197442" cy="547483"/>
            </a:xfrm>
            <a:custGeom>
              <a:avLst/>
              <a:gdLst/>
              <a:ahLst/>
              <a:cxnLst/>
              <a:rect l="0" t="0" r="0" b="0"/>
              <a:pathLst>
                <a:path w="197442" h="547483">
                  <a:moveTo>
                    <a:pt x="0" y="0"/>
                  </a:moveTo>
                  <a:lnTo>
                    <a:pt x="43963" y="20244"/>
                  </a:lnTo>
                  <a:lnTo>
                    <a:pt x="83424" y="54562"/>
                  </a:lnTo>
                  <a:lnTo>
                    <a:pt x="127853" y="111127"/>
                  </a:lnTo>
                  <a:lnTo>
                    <a:pt x="159179" y="165407"/>
                  </a:lnTo>
                  <a:lnTo>
                    <a:pt x="177845" y="218070"/>
                  </a:lnTo>
                  <a:lnTo>
                    <a:pt x="192798" y="268204"/>
                  </a:lnTo>
                  <a:lnTo>
                    <a:pt x="197441" y="330403"/>
                  </a:lnTo>
                  <a:lnTo>
                    <a:pt x="190043" y="373458"/>
                  </a:lnTo>
                  <a:lnTo>
                    <a:pt x="160583" y="436525"/>
                  </a:lnTo>
                  <a:lnTo>
                    <a:pt x="126229" y="494093"/>
                  </a:lnTo>
                  <a:lnTo>
                    <a:pt x="84228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90010" y="1368849"/>
              <a:ext cx="463255" cy="52499"/>
            </a:xfrm>
            <a:custGeom>
              <a:avLst/>
              <a:gdLst/>
              <a:ahLst/>
              <a:cxnLst/>
              <a:rect l="0" t="0" r="0" b="0"/>
              <a:pathLst>
                <a:path w="463255" h="52499">
                  <a:moveTo>
                    <a:pt x="463254" y="52498"/>
                  </a:moveTo>
                  <a:lnTo>
                    <a:pt x="410226" y="37844"/>
                  </a:lnTo>
                  <a:lnTo>
                    <a:pt x="360016" y="24300"/>
                  </a:lnTo>
                  <a:lnTo>
                    <a:pt x="298798" y="13479"/>
                  </a:lnTo>
                  <a:lnTo>
                    <a:pt x="236576" y="5406"/>
                  </a:lnTo>
                  <a:lnTo>
                    <a:pt x="190329" y="1500"/>
                  </a:lnTo>
                  <a:lnTo>
                    <a:pt x="133993" y="343"/>
                  </a:lnTo>
                  <a:lnTo>
                    <a:pt x="72847" y="0"/>
                  </a:lnTo>
                  <a:lnTo>
                    <a:pt x="12019" y="8208"/>
                  </a:lnTo>
                  <a:lnTo>
                    <a:pt x="0" y="10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5896" y="938666"/>
              <a:ext cx="1042322" cy="51013"/>
            </a:xfrm>
            <a:custGeom>
              <a:avLst/>
              <a:gdLst/>
              <a:ahLst/>
              <a:cxnLst/>
              <a:rect l="0" t="0" r="0" b="0"/>
              <a:pathLst>
                <a:path w="1042322" h="51013">
                  <a:moveTo>
                    <a:pt x="1042321" y="51012"/>
                  </a:moveTo>
                  <a:lnTo>
                    <a:pt x="983704" y="51012"/>
                  </a:lnTo>
                  <a:lnTo>
                    <a:pt x="930700" y="49843"/>
                  </a:lnTo>
                  <a:lnTo>
                    <a:pt x="874417" y="36358"/>
                  </a:lnTo>
                  <a:lnTo>
                    <a:pt x="816219" y="31220"/>
                  </a:lnTo>
                  <a:lnTo>
                    <a:pt x="755330" y="30205"/>
                  </a:lnTo>
                  <a:lnTo>
                    <a:pt x="704603" y="26910"/>
                  </a:lnTo>
                  <a:lnTo>
                    <a:pt x="652528" y="18524"/>
                  </a:lnTo>
                  <a:lnTo>
                    <a:pt x="593814" y="11750"/>
                  </a:lnTo>
                  <a:lnTo>
                    <a:pt x="537033" y="6624"/>
                  </a:lnTo>
                  <a:lnTo>
                    <a:pt x="480817" y="0"/>
                  </a:lnTo>
                  <a:lnTo>
                    <a:pt x="418947" y="6918"/>
                  </a:lnTo>
                  <a:lnTo>
                    <a:pt x="369017" y="11431"/>
                  </a:lnTo>
                  <a:lnTo>
                    <a:pt x="311719" y="17058"/>
                  </a:lnTo>
                  <a:lnTo>
                    <a:pt x="250437" y="18959"/>
                  </a:lnTo>
                  <a:lnTo>
                    <a:pt x="188592" y="26570"/>
                  </a:lnTo>
                  <a:lnTo>
                    <a:pt x="142700" y="28451"/>
                  </a:lnTo>
                  <a:lnTo>
                    <a:pt x="86605" y="29509"/>
                  </a:lnTo>
                  <a:lnTo>
                    <a:pt x="25876" y="38230"/>
                  </a:lnTo>
                  <a:lnTo>
                    <a:pt x="0" y="40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2433443" y="1349116"/>
            <a:ext cx="556651" cy="40646"/>
          </a:xfrm>
          <a:custGeom>
            <a:avLst/>
            <a:gdLst/>
            <a:ahLst/>
            <a:cxnLst/>
            <a:rect l="0" t="0" r="0" b="0"/>
            <a:pathLst>
              <a:path w="556651" h="40646">
                <a:moveTo>
                  <a:pt x="261852" y="30117"/>
                </a:moveTo>
                <a:lnTo>
                  <a:pt x="203235" y="35706"/>
                </a:lnTo>
                <a:lnTo>
                  <a:pt x="149061" y="39670"/>
                </a:lnTo>
                <a:lnTo>
                  <a:pt x="93300" y="40452"/>
                </a:lnTo>
                <a:lnTo>
                  <a:pt x="30429" y="33384"/>
                </a:lnTo>
                <a:lnTo>
                  <a:pt x="4189" y="31569"/>
                </a:lnTo>
                <a:lnTo>
                  <a:pt x="0" y="29915"/>
                </a:lnTo>
                <a:lnTo>
                  <a:pt x="1886" y="27643"/>
                </a:lnTo>
                <a:lnTo>
                  <a:pt x="38535" y="15590"/>
                </a:lnTo>
                <a:lnTo>
                  <a:pt x="99240" y="10350"/>
                </a:lnTo>
                <a:lnTo>
                  <a:pt x="161317" y="6195"/>
                </a:lnTo>
                <a:lnTo>
                  <a:pt x="213657" y="45"/>
                </a:lnTo>
                <a:lnTo>
                  <a:pt x="269056" y="0"/>
                </a:lnTo>
                <a:lnTo>
                  <a:pt x="325060" y="6924"/>
                </a:lnTo>
                <a:lnTo>
                  <a:pt x="387982" y="16014"/>
                </a:lnTo>
                <a:lnTo>
                  <a:pt x="449719" y="24707"/>
                </a:lnTo>
                <a:lnTo>
                  <a:pt x="512124" y="32524"/>
                </a:lnTo>
                <a:lnTo>
                  <a:pt x="556650" y="406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6612369" y="2242570"/>
            <a:ext cx="2865631" cy="812867"/>
            <a:chOff x="6612369" y="2242570"/>
            <a:chExt cx="2865631" cy="812867"/>
          </a:xfrm>
        </p:grpSpPr>
        <p:sp>
          <p:nvSpPr>
            <p:cNvPr id="83" name="Freeform 82"/>
            <p:cNvSpPr/>
            <p:nvPr/>
          </p:nvSpPr>
          <p:spPr>
            <a:xfrm>
              <a:off x="6612369" y="2386755"/>
              <a:ext cx="233920" cy="539483"/>
            </a:xfrm>
            <a:custGeom>
              <a:avLst/>
              <a:gdLst/>
              <a:ahLst/>
              <a:cxnLst/>
              <a:rect l="0" t="0" r="0" b="0"/>
              <a:pathLst>
                <a:path w="233920" h="539483">
                  <a:moveTo>
                    <a:pt x="52169" y="97970"/>
                  </a:moveTo>
                  <a:lnTo>
                    <a:pt x="43837" y="135448"/>
                  </a:lnTo>
                  <a:lnTo>
                    <a:pt x="47664" y="192461"/>
                  </a:lnTo>
                  <a:lnTo>
                    <a:pt x="50834" y="242820"/>
                  </a:lnTo>
                  <a:lnTo>
                    <a:pt x="51773" y="294787"/>
                  </a:lnTo>
                  <a:lnTo>
                    <a:pt x="52052" y="352818"/>
                  </a:lnTo>
                  <a:lnTo>
                    <a:pt x="52135" y="408877"/>
                  </a:lnTo>
                  <a:lnTo>
                    <a:pt x="58228" y="464580"/>
                  </a:lnTo>
                  <a:lnTo>
                    <a:pt x="53713" y="519430"/>
                  </a:lnTo>
                  <a:lnTo>
                    <a:pt x="51685" y="539139"/>
                  </a:lnTo>
                  <a:lnTo>
                    <a:pt x="49508" y="539482"/>
                  </a:lnTo>
                  <a:lnTo>
                    <a:pt x="46885" y="536201"/>
                  </a:lnTo>
                  <a:lnTo>
                    <a:pt x="30879" y="484692"/>
                  </a:lnTo>
                  <a:lnTo>
                    <a:pt x="22617" y="425223"/>
                  </a:lnTo>
                  <a:lnTo>
                    <a:pt x="19816" y="366727"/>
                  </a:lnTo>
                  <a:lnTo>
                    <a:pt x="12330" y="313924"/>
                  </a:lnTo>
                  <a:lnTo>
                    <a:pt x="4915" y="253452"/>
                  </a:lnTo>
                  <a:lnTo>
                    <a:pt x="1124" y="205000"/>
                  </a:lnTo>
                  <a:lnTo>
                    <a:pt x="0" y="153599"/>
                  </a:lnTo>
                  <a:lnTo>
                    <a:pt x="8026" y="99470"/>
                  </a:lnTo>
                  <a:lnTo>
                    <a:pt x="18683" y="61110"/>
                  </a:lnTo>
                  <a:lnTo>
                    <a:pt x="42652" y="26002"/>
                  </a:lnTo>
                  <a:lnTo>
                    <a:pt x="57299" y="12172"/>
                  </a:lnTo>
                  <a:lnTo>
                    <a:pt x="75507" y="2126"/>
                  </a:lnTo>
                  <a:lnTo>
                    <a:pt x="95297" y="0"/>
                  </a:lnTo>
                  <a:lnTo>
                    <a:pt x="147776" y="8168"/>
                  </a:lnTo>
                  <a:lnTo>
                    <a:pt x="180583" y="23269"/>
                  </a:lnTo>
                  <a:lnTo>
                    <a:pt x="205122" y="48150"/>
                  </a:lnTo>
                  <a:lnTo>
                    <a:pt x="230037" y="98342"/>
                  </a:lnTo>
                  <a:lnTo>
                    <a:pt x="233919" y="108746"/>
                  </a:lnTo>
                  <a:lnTo>
                    <a:pt x="233793" y="145747"/>
                  </a:lnTo>
                  <a:lnTo>
                    <a:pt x="222968" y="166387"/>
                  </a:lnTo>
                  <a:lnTo>
                    <a:pt x="187423" y="204291"/>
                  </a:lnTo>
                  <a:lnTo>
                    <a:pt x="151386" y="223969"/>
                  </a:lnTo>
                  <a:lnTo>
                    <a:pt x="92776" y="233409"/>
                  </a:lnTo>
                  <a:lnTo>
                    <a:pt x="73226" y="23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56042" y="2371979"/>
              <a:ext cx="208490" cy="274336"/>
            </a:xfrm>
            <a:custGeom>
              <a:avLst/>
              <a:gdLst/>
              <a:ahLst/>
              <a:cxnLst/>
              <a:rect l="0" t="0" r="0" b="0"/>
              <a:pathLst>
                <a:path w="208490" h="274336">
                  <a:moveTo>
                    <a:pt x="40123" y="123274"/>
                  </a:moveTo>
                  <a:lnTo>
                    <a:pt x="82815" y="120155"/>
                  </a:lnTo>
                  <a:lnTo>
                    <a:pt x="135644" y="108620"/>
                  </a:lnTo>
                  <a:lnTo>
                    <a:pt x="174100" y="98525"/>
                  </a:lnTo>
                  <a:lnTo>
                    <a:pt x="193645" y="85369"/>
                  </a:lnTo>
                  <a:lnTo>
                    <a:pt x="202133" y="76947"/>
                  </a:lnTo>
                  <a:lnTo>
                    <a:pt x="206622" y="67823"/>
                  </a:lnTo>
                  <a:lnTo>
                    <a:pt x="208489" y="48326"/>
                  </a:lnTo>
                  <a:lnTo>
                    <a:pt x="202301" y="31083"/>
                  </a:lnTo>
                  <a:lnTo>
                    <a:pt x="197375" y="23209"/>
                  </a:lnTo>
                  <a:lnTo>
                    <a:pt x="182543" y="11341"/>
                  </a:lnTo>
                  <a:lnTo>
                    <a:pt x="163083" y="3336"/>
                  </a:lnTo>
                  <a:lnTo>
                    <a:pt x="126989" y="0"/>
                  </a:lnTo>
                  <a:lnTo>
                    <a:pt x="92378" y="7070"/>
                  </a:lnTo>
                  <a:lnTo>
                    <a:pt x="55346" y="24633"/>
                  </a:lnTo>
                  <a:lnTo>
                    <a:pt x="28516" y="52713"/>
                  </a:lnTo>
                  <a:lnTo>
                    <a:pt x="8088" y="90149"/>
                  </a:lnTo>
                  <a:lnTo>
                    <a:pt x="0" y="144721"/>
                  </a:lnTo>
                  <a:lnTo>
                    <a:pt x="1234" y="172580"/>
                  </a:lnTo>
                  <a:lnTo>
                    <a:pt x="9581" y="200560"/>
                  </a:lnTo>
                  <a:lnTo>
                    <a:pt x="33024" y="237031"/>
                  </a:lnTo>
                  <a:lnTo>
                    <a:pt x="52176" y="252992"/>
                  </a:lnTo>
                  <a:lnTo>
                    <a:pt x="93067" y="272770"/>
                  </a:lnTo>
                  <a:lnTo>
                    <a:pt x="117076" y="274335"/>
                  </a:lnTo>
                  <a:lnTo>
                    <a:pt x="177525" y="262662"/>
                  </a:lnTo>
                  <a:lnTo>
                    <a:pt x="187523" y="2601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99528" y="2379440"/>
              <a:ext cx="165136" cy="266456"/>
            </a:xfrm>
            <a:custGeom>
              <a:avLst/>
              <a:gdLst/>
              <a:ahLst/>
              <a:cxnLst/>
              <a:rect l="0" t="0" r="0" b="0"/>
              <a:pathLst>
                <a:path w="165136" h="266456">
                  <a:moveTo>
                    <a:pt x="28264" y="136870"/>
                  </a:moveTo>
                  <a:lnTo>
                    <a:pt x="33854" y="195487"/>
                  </a:lnTo>
                  <a:lnTo>
                    <a:pt x="49595" y="252084"/>
                  </a:lnTo>
                  <a:lnTo>
                    <a:pt x="53013" y="262813"/>
                  </a:lnTo>
                  <a:lnTo>
                    <a:pt x="52953" y="266455"/>
                  </a:lnTo>
                  <a:lnTo>
                    <a:pt x="50572" y="265374"/>
                  </a:lnTo>
                  <a:lnTo>
                    <a:pt x="36044" y="243966"/>
                  </a:lnTo>
                  <a:lnTo>
                    <a:pt x="11741" y="181346"/>
                  </a:lnTo>
                  <a:lnTo>
                    <a:pt x="0" y="126115"/>
                  </a:lnTo>
                  <a:lnTo>
                    <a:pt x="782" y="87280"/>
                  </a:lnTo>
                  <a:lnTo>
                    <a:pt x="6691" y="65697"/>
                  </a:lnTo>
                  <a:lnTo>
                    <a:pt x="17117" y="48306"/>
                  </a:lnTo>
                  <a:lnTo>
                    <a:pt x="41729" y="25361"/>
                  </a:lnTo>
                  <a:lnTo>
                    <a:pt x="71249" y="9334"/>
                  </a:lnTo>
                  <a:lnTo>
                    <a:pt x="125966" y="1844"/>
                  </a:lnTo>
                  <a:lnTo>
                    <a:pt x="1651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85720" y="2392895"/>
              <a:ext cx="190104" cy="279935"/>
            </a:xfrm>
            <a:custGeom>
              <a:avLst/>
              <a:gdLst/>
              <a:ahLst/>
              <a:cxnLst/>
              <a:rect l="0" t="0" r="0" b="0"/>
              <a:pathLst>
                <a:path w="190104" h="279935">
                  <a:moveTo>
                    <a:pt x="147399" y="18131"/>
                  </a:moveTo>
                  <a:lnTo>
                    <a:pt x="136220" y="6952"/>
                  </a:lnTo>
                  <a:lnTo>
                    <a:pt x="118254" y="1464"/>
                  </a:lnTo>
                  <a:lnTo>
                    <a:pt x="106912" y="0"/>
                  </a:lnTo>
                  <a:lnTo>
                    <a:pt x="84951" y="4614"/>
                  </a:lnTo>
                  <a:lnTo>
                    <a:pt x="55976" y="20365"/>
                  </a:lnTo>
                  <a:lnTo>
                    <a:pt x="32573" y="42969"/>
                  </a:lnTo>
                  <a:lnTo>
                    <a:pt x="25225" y="52237"/>
                  </a:lnTo>
                  <a:lnTo>
                    <a:pt x="20180" y="75013"/>
                  </a:lnTo>
                  <a:lnTo>
                    <a:pt x="20472" y="87638"/>
                  </a:lnTo>
                  <a:lnTo>
                    <a:pt x="24177" y="97224"/>
                  </a:lnTo>
                  <a:lnTo>
                    <a:pt x="37651" y="110995"/>
                  </a:lnTo>
                  <a:lnTo>
                    <a:pt x="58458" y="117895"/>
                  </a:lnTo>
                  <a:lnTo>
                    <a:pt x="115193" y="131094"/>
                  </a:lnTo>
                  <a:lnTo>
                    <a:pt x="146045" y="142328"/>
                  </a:lnTo>
                  <a:lnTo>
                    <a:pt x="170524" y="161125"/>
                  </a:lnTo>
                  <a:lnTo>
                    <a:pt x="185363" y="178780"/>
                  </a:lnTo>
                  <a:lnTo>
                    <a:pt x="189086" y="188401"/>
                  </a:lnTo>
                  <a:lnTo>
                    <a:pt x="190103" y="208450"/>
                  </a:lnTo>
                  <a:lnTo>
                    <a:pt x="178509" y="239468"/>
                  </a:lnTo>
                  <a:lnTo>
                    <a:pt x="160257" y="265296"/>
                  </a:lnTo>
                  <a:lnTo>
                    <a:pt x="137516" y="274211"/>
                  </a:lnTo>
                  <a:lnTo>
                    <a:pt x="75256" y="279934"/>
                  </a:lnTo>
                  <a:lnTo>
                    <a:pt x="47485" y="274478"/>
                  </a:lnTo>
                  <a:lnTo>
                    <a:pt x="0" y="249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493058" y="2499716"/>
              <a:ext cx="219954" cy="199322"/>
            </a:xfrm>
            <a:custGeom>
              <a:avLst/>
              <a:gdLst/>
              <a:ahLst/>
              <a:cxnLst/>
              <a:rect l="0" t="0" r="0" b="0"/>
              <a:pathLst>
                <a:path w="219954" h="199322">
                  <a:moveTo>
                    <a:pt x="129574" y="6066"/>
                  </a:moveTo>
                  <a:lnTo>
                    <a:pt x="95952" y="0"/>
                  </a:lnTo>
                  <a:lnTo>
                    <a:pt x="70957" y="2590"/>
                  </a:lnTo>
                  <a:lnTo>
                    <a:pt x="50490" y="10760"/>
                  </a:lnTo>
                  <a:lnTo>
                    <a:pt x="33594" y="23360"/>
                  </a:lnTo>
                  <a:lnTo>
                    <a:pt x="12098" y="50185"/>
                  </a:lnTo>
                  <a:lnTo>
                    <a:pt x="2103" y="70128"/>
                  </a:lnTo>
                  <a:lnTo>
                    <a:pt x="0" y="90690"/>
                  </a:lnTo>
                  <a:lnTo>
                    <a:pt x="8183" y="132486"/>
                  </a:lnTo>
                  <a:lnTo>
                    <a:pt x="23286" y="164017"/>
                  </a:lnTo>
                  <a:lnTo>
                    <a:pt x="39051" y="178822"/>
                  </a:lnTo>
                  <a:lnTo>
                    <a:pt x="77767" y="197858"/>
                  </a:lnTo>
                  <a:lnTo>
                    <a:pt x="101479" y="199321"/>
                  </a:lnTo>
                  <a:lnTo>
                    <a:pt x="149241" y="190729"/>
                  </a:lnTo>
                  <a:lnTo>
                    <a:pt x="181804" y="169965"/>
                  </a:lnTo>
                  <a:lnTo>
                    <a:pt x="208091" y="147175"/>
                  </a:lnTo>
                  <a:lnTo>
                    <a:pt x="217113" y="123374"/>
                  </a:lnTo>
                  <a:lnTo>
                    <a:pt x="219953" y="95637"/>
                  </a:lnTo>
                  <a:lnTo>
                    <a:pt x="217316" y="71612"/>
                  </a:lnTo>
                  <a:lnTo>
                    <a:pt x="209125" y="52355"/>
                  </a:lnTo>
                  <a:lnTo>
                    <a:pt x="196516" y="35998"/>
                  </a:lnTo>
                  <a:lnTo>
                    <a:pt x="179214" y="20929"/>
                  </a:lnTo>
                  <a:lnTo>
                    <a:pt x="159825" y="126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59503" y="2495178"/>
              <a:ext cx="197287" cy="224342"/>
            </a:xfrm>
            <a:custGeom>
              <a:avLst/>
              <a:gdLst/>
              <a:ahLst/>
              <a:cxnLst/>
              <a:rect l="0" t="0" r="0" b="0"/>
              <a:pathLst>
                <a:path w="197287" h="224342">
                  <a:moveTo>
                    <a:pt x="0" y="63247"/>
                  </a:moveTo>
                  <a:lnTo>
                    <a:pt x="8332" y="100724"/>
                  </a:lnTo>
                  <a:lnTo>
                    <a:pt x="15684" y="152148"/>
                  </a:lnTo>
                  <a:lnTo>
                    <a:pt x="31802" y="209874"/>
                  </a:lnTo>
                  <a:lnTo>
                    <a:pt x="36361" y="224341"/>
                  </a:lnTo>
                  <a:lnTo>
                    <a:pt x="26856" y="190785"/>
                  </a:lnTo>
                  <a:lnTo>
                    <a:pt x="29437" y="138136"/>
                  </a:lnTo>
                  <a:lnTo>
                    <a:pt x="34280" y="78863"/>
                  </a:lnTo>
                  <a:lnTo>
                    <a:pt x="46156" y="32666"/>
                  </a:lnTo>
                  <a:lnTo>
                    <a:pt x="61898" y="5962"/>
                  </a:lnTo>
                  <a:lnTo>
                    <a:pt x="70512" y="1660"/>
                  </a:lnTo>
                  <a:lnTo>
                    <a:pt x="92559" y="0"/>
                  </a:lnTo>
                  <a:lnTo>
                    <a:pt x="125690" y="11231"/>
                  </a:lnTo>
                  <a:lnTo>
                    <a:pt x="152145" y="29377"/>
                  </a:lnTo>
                  <a:lnTo>
                    <a:pt x="174801" y="60750"/>
                  </a:lnTo>
                  <a:lnTo>
                    <a:pt x="190742" y="94092"/>
                  </a:lnTo>
                  <a:lnTo>
                    <a:pt x="197286" y="137377"/>
                  </a:lnTo>
                  <a:lnTo>
                    <a:pt x="189512" y="189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54300" y="2695295"/>
              <a:ext cx="34846" cy="178985"/>
            </a:xfrm>
            <a:custGeom>
              <a:avLst/>
              <a:gdLst/>
              <a:ahLst/>
              <a:cxnLst/>
              <a:rect l="0" t="0" r="0" b="0"/>
              <a:pathLst>
                <a:path w="34846" h="178985">
                  <a:moveTo>
                    <a:pt x="0" y="0"/>
                  </a:moveTo>
                  <a:lnTo>
                    <a:pt x="15641" y="26386"/>
                  </a:lnTo>
                  <a:lnTo>
                    <a:pt x="34845" y="88901"/>
                  </a:lnTo>
                  <a:lnTo>
                    <a:pt x="34372" y="124607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444122" y="2479768"/>
              <a:ext cx="213580" cy="575669"/>
            </a:xfrm>
            <a:custGeom>
              <a:avLst/>
              <a:gdLst/>
              <a:ahLst/>
              <a:cxnLst/>
              <a:rect l="0" t="0" r="0" b="0"/>
              <a:pathLst>
                <a:path w="213580" h="575669">
                  <a:moveTo>
                    <a:pt x="31318" y="99713"/>
                  </a:moveTo>
                  <a:lnTo>
                    <a:pt x="28198" y="156978"/>
                  </a:lnTo>
                  <a:lnTo>
                    <a:pt x="26105" y="209487"/>
                  </a:lnTo>
                  <a:lnTo>
                    <a:pt x="32893" y="272619"/>
                  </a:lnTo>
                  <a:lnTo>
                    <a:pt x="39195" y="333829"/>
                  </a:lnTo>
                  <a:lnTo>
                    <a:pt x="46912" y="390843"/>
                  </a:lnTo>
                  <a:lnTo>
                    <a:pt x="50757" y="447367"/>
                  </a:lnTo>
                  <a:lnTo>
                    <a:pt x="59292" y="507377"/>
                  </a:lnTo>
                  <a:lnTo>
                    <a:pt x="59071" y="559959"/>
                  </a:lnTo>
                  <a:lnTo>
                    <a:pt x="56839" y="571490"/>
                  </a:lnTo>
                  <a:lnTo>
                    <a:pt x="54181" y="575668"/>
                  </a:lnTo>
                  <a:lnTo>
                    <a:pt x="51240" y="574944"/>
                  </a:lnTo>
                  <a:lnTo>
                    <a:pt x="48109" y="570952"/>
                  </a:lnTo>
                  <a:lnTo>
                    <a:pt x="35848" y="522517"/>
                  </a:lnTo>
                  <a:lnTo>
                    <a:pt x="32213" y="459744"/>
                  </a:lnTo>
                  <a:lnTo>
                    <a:pt x="28463" y="409940"/>
                  </a:lnTo>
                  <a:lnTo>
                    <a:pt x="19944" y="350730"/>
                  </a:lnTo>
                  <a:lnTo>
                    <a:pt x="10011" y="288732"/>
                  </a:lnTo>
                  <a:lnTo>
                    <a:pt x="2778" y="229029"/>
                  </a:lnTo>
                  <a:lnTo>
                    <a:pt x="636" y="174294"/>
                  </a:lnTo>
                  <a:lnTo>
                    <a:pt x="0" y="124151"/>
                  </a:lnTo>
                  <a:lnTo>
                    <a:pt x="5375" y="70876"/>
                  </a:lnTo>
                  <a:lnTo>
                    <a:pt x="19992" y="37357"/>
                  </a:lnTo>
                  <a:lnTo>
                    <a:pt x="39140" y="10787"/>
                  </a:lnTo>
                  <a:lnTo>
                    <a:pt x="62091" y="1699"/>
                  </a:lnTo>
                  <a:lnTo>
                    <a:pt x="89449" y="0"/>
                  </a:lnTo>
                  <a:lnTo>
                    <a:pt x="124581" y="12197"/>
                  </a:lnTo>
                  <a:lnTo>
                    <a:pt x="172931" y="44053"/>
                  </a:lnTo>
                  <a:lnTo>
                    <a:pt x="201664" y="72904"/>
                  </a:lnTo>
                  <a:lnTo>
                    <a:pt x="211533" y="91308"/>
                  </a:lnTo>
                  <a:lnTo>
                    <a:pt x="213579" y="117425"/>
                  </a:lnTo>
                  <a:lnTo>
                    <a:pt x="205360" y="170672"/>
                  </a:lnTo>
                  <a:lnTo>
                    <a:pt x="190251" y="204186"/>
                  </a:lnTo>
                  <a:lnTo>
                    <a:pt x="174485" y="219455"/>
                  </a:lnTo>
                  <a:lnTo>
                    <a:pt x="123178" y="248800"/>
                  </a:lnTo>
                  <a:lnTo>
                    <a:pt x="62904" y="257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07105" y="2242570"/>
              <a:ext cx="21020" cy="484311"/>
            </a:xfrm>
            <a:custGeom>
              <a:avLst/>
              <a:gdLst/>
              <a:ahLst/>
              <a:cxnLst/>
              <a:rect l="0" t="0" r="0" b="0"/>
              <a:pathLst>
                <a:path w="21020" h="484311">
                  <a:moveTo>
                    <a:pt x="10491" y="0"/>
                  </a:moveTo>
                  <a:lnTo>
                    <a:pt x="3255" y="28726"/>
                  </a:lnTo>
                  <a:lnTo>
                    <a:pt x="937" y="80261"/>
                  </a:lnTo>
                  <a:lnTo>
                    <a:pt x="396" y="123799"/>
                  </a:lnTo>
                  <a:lnTo>
                    <a:pt x="91" y="183170"/>
                  </a:lnTo>
                  <a:lnTo>
                    <a:pt x="0" y="232217"/>
                  </a:lnTo>
                  <a:lnTo>
                    <a:pt x="7205" y="294221"/>
                  </a:lnTo>
                  <a:lnTo>
                    <a:pt x="9517" y="356108"/>
                  </a:lnTo>
                  <a:lnTo>
                    <a:pt x="11372" y="410190"/>
                  </a:lnTo>
                  <a:lnTo>
                    <a:pt x="18767" y="457971"/>
                  </a:lnTo>
                  <a:lnTo>
                    <a:pt x="21019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756659" y="2537732"/>
              <a:ext cx="255736" cy="210632"/>
            </a:xfrm>
            <a:custGeom>
              <a:avLst/>
              <a:gdLst/>
              <a:ahLst/>
              <a:cxnLst/>
              <a:rect l="0" t="0" r="0" b="0"/>
              <a:pathLst>
                <a:path w="255736" h="210632">
                  <a:moveTo>
                    <a:pt x="139921" y="104921"/>
                  </a:moveTo>
                  <a:lnTo>
                    <a:pt x="136802" y="50776"/>
                  </a:lnTo>
                  <a:lnTo>
                    <a:pt x="134332" y="37239"/>
                  </a:lnTo>
                  <a:lnTo>
                    <a:pt x="122230" y="15958"/>
                  </a:lnTo>
                  <a:lnTo>
                    <a:pt x="114089" y="7008"/>
                  </a:lnTo>
                  <a:lnTo>
                    <a:pt x="103982" y="2211"/>
                  </a:lnTo>
                  <a:lnTo>
                    <a:pt x="80275" y="0"/>
                  </a:lnTo>
                  <a:lnTo>
                    <a:pt x="57260" y="9156"/>
                  </a:lnTo>
                  <a:lnTo>
                    <a:pt x="27691" y="34042"/>
                  </a:lnTo>
                  <a:lnTo>
                    <a:pt x="12832" y="54702"/>
                  </a:lnTo>
                  <a:lnTo>
                    <a:pt x="2329" y="79481"/>
                  </a:lnTo>
                  <a:lnTo>
                    <a:pt x="0" y="102973"/>
                  </a:lnTo>
                  <a:lnTo>
                    <a:pt x="8037" y="152239"/>
                  </a:lnTo>
                  <a:lnTo>
                    <a:pt x="28704" y="187571"/>
                  </a:lnTo>
                  <a:lnTo>
                    <a:pt x="47208" y="203265"/>
                  </a:lnTo>
                  <a:lnTo>
                    <a:pt x="57055" y="209088"/>
                  </a:lnTo>
                  <a:lnTo>
                    <a:pt x="65959" y="210631"/>
                  </a:lnTo>
                  <a:lnTo>
                    <a:pt x="74236" y="209319"/>
                  </a:lnTo>
                  <a:lnTo>
                    <a:pt x="82093" y="206105"/>
                  </a:lnTo>
                  <a:lnTo>
                    <a:pt x="104330" y="184814"/>
                  </a:lnTo>
                  <a:lnTo>
                    <a:pt x="128403" y="135935"/>
                  </a:lnTo>
                  <a:lnTo>
                    <a:pt x="133632" y="115195"/>
                  </a:lnTo>
                  <a:lnTo>
                    <a:pt x="132338" y="91977"/>
                  </a:lnTo>
                  <a:lnTo>
                    <a:pt x="153947" y="144903"/>
                  </a:lnTo>
                  <a:lnTo>
                    <a:pt x="179217" y="174690"/>
                  </a:lnTo>
                  <a:lnTo>
                    <a:pt x="205376" y="190453"/>
                  </a:lnTo>
                  <a:lnTo>
                    <a:pt x="255735" y="210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009539" y="2545733"/>
              <a:ext cx="129197" cy="223262"/>
            </a:xfrm>
            <a:custGeom>
              <a:avLst/>
              <a:gdLst/>
              <a:ahLst/>
              <a:cxnLst/>
              <a:rect l="0" t="0" r="0" b="0"/>
              <a:pathLst>
                <a:path w="129197" h="223262">
                  <a:moveTo>
                    <a:pt x="118668" y="44277"/>
                  </a:moveTo>
                  <a:lnTo>
                    <a:pt x="118668" y="21920"/>
                  </a:lnTo>
                  <a:lnTo>
                    <a:pt x="115159" y="14165"/>
                  </a:lnTo>
                  <a:lnTo>
                    <a:pt x="101900" y="2428"/>
                  </a:lnTo>
                  <a:lnTo>
                    <a:pt x="93451" y="0"/>
                  </a:lnTo>
                  <a:lnTo>
                    <a:pt x="74705" y="422"/>
                  </a:lnTo>
                  <a:lnTo>
                    <a:pt x="57795" y="7628"/>
                  </a:lnTo>
                  <a:lnTo>
                    <a:pt x="27876" y="31319"/>
                  </a:lnTo>
                  <a:lnTo>
                    <a:pt x="12087" y="57205"/>
                  </a:lnTo>
                  <a:lnTo>
                    <a:pt x="0" y="92691"/>
                  </a:lnTo>
                  <a:lnTo>
                    <a:pt x="190" y="138431"/>
                  </a:lnTo>
                  <a:lnTo>
                    <a:pt x="7909" y="162552"/>
                  </a:lnTo>
                  <a:lnTo>
                    <a:pt x="20309" y="181072"/>
                  </a:lnTo>
                  <a:lnTo>
                    <a:pt x="47021" y="203482"/>
                  </a:lnTo>
                  <a:lnTo>
                    <a:pt x="66937" y="213691"/>
                  </a:lnTo>
                  <a:lnTo>
                    <a:pt x="129196" y="223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191378" y="2542342"/>
              <a:ext cx="136872" cy="237182"/>
            </a:xfrm>
            <a:custGeom>
              <a:avLst/>
              <a:gdLst/>
              <a:ahLst/>
              <a:cxnLst/>
              <a:rect l="0" t="0" r="0" b="0"/>
              <a:pathLst>
                <a:path w="136872" h="237182">
                  <a:moveTo>
                    <a:pt x="0" y="121367"/>
                  </a:moveTo>
                  <a:lnTo>
                    <a:pt x="63428" y="93856"/>
                  </a:lnTo>
                  <a:lnTo>
                    <a:pt x="115847" y="70229"/>
                  </a:lnTo>
                  <a:lnTo>
                    <a:pt x="122855" y="61539"/>
                  </a:lnTo>
                  <a:lnTo>
                    <a:pt x="130642" y="39405"/>
                  </a:lnTo>
                  <a:lnTo>
                    <a:pt x="130378" y="29291"/>
                  </a:lnTo>
                  <a:lnTo>
                    <a:pt x="123847" y="11814"/>
                  </a:lnTo>
                  <a:lnTo>
                    <a:pt x="115320" y="6218"/>
                  </a:lnTo>
                  <a:lnTo>
                    <a:pt x="90248" y="0"/>
                  </a:lnTo>
                  <a:lnTo>
                    <a:pt x="77713" y="1851"/>
                  </a:lnTo>
                  <a:lnTo>
                    <a:pt x="44473" y="20055"/>
                  </a:lnTo>
                  <a:lnTo>
                    <a:pt x="27175" y="33836"/>
                  </a:lnTo>
                  <a:lnTo>
                    <a:pt x="9871" y="60337"/>
                  </a:lnTo>
                  <a:lnTo>
                    <a:pt x="2925" y="96005"/>
                  </a:lnTo>
                  <a:lnTo>
                    <a:pt x="6456" y="141799"/>
                  </a:lnTo>
                  <a:lnTo>
                    <a:pt x="20500" y="181234"/>
                  </a:lnTo>
                  <a:lnTo>
                    <a:pt x="39479" y="209555"/>
                  </a:lnTo>
                  <a:lnTo>
                    <a:pt x="59271" y="222173"/>
                  </a:lnTo>
                  <a:lnTo>
                    <a:pt x="83665" y="230511"/>
                  </a:lnTo>
                  <a:lnTo>
                    <a:pt x="136871" y="237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433534" y="2768994"/>
              <a:ext cx="44466" cy="157929"/>
            </a:xfrm>
            <a:custGeom>
              <a:avLst/>
              <a:gdLst/>
              <a:ahLst/>
              <a:cxnLst/>
              <a:rect l="0" t="0" r="0" b="0"/>
              <a:pathLst>
                <a:path w="44466" h="157929">
                  <a:moveTo>
                    <a:pt x="0" y="0"/>
                  </a:moveTo>
                  <a:lnTo>
                    <a:pt x="34746" y="53875"/>
                  </a:lnTo>
                  <a:lnTo>
                    <a:pt x="43909" y="74248"/>
                  </a:lnTo>
                  <a:lnTo>
                    <a:pt x="44465" y="116626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344589" y="3042735"/>
            <a:ext cx="1716290" cy="666518"/>
            <a:chOff x="2344589" y="3042735"/>
            <a:chExt cx="1716290" cy="666518"/>
          </a:xfrm>
        </p:grpSpPr>
        <p:sp>
          <p:nvSpPr>
            <p:cNvPr id="97" name="Freeform 96"/>
            <p:cNvSpPr/>
            <p:nvPr/>
          </p:nvSpPr>
          <p:spPr>
            <a:xfrm>
              <a:off x="2344589" y="3353001"/>
              <a:ext cx="233732" cy="287366"/>
            </a:xfrm>
            <a:custGeom>
              <a:avLst/>
              <a:gdLst/>
              <a:ahLst/>
              <a:cxnLst/>
              <a:rect l="0" t="0" r="0" b="0"/>
              <a:pathLst>
                <a:path w="233732" h="287366">
                  <a:moveTo>
                    <a:pt x="150664" y="5589"/>
                  </a:moveTo>
                  <a:lnTo>
                    <a:pt x="133897" y="0"/>
                  </a:lnTo>
                  <a:lnTo>
                    <a:pt x="101113" y="2113"/>
                  </a:lnTo>
                  <a:lnTo>
                    <a:pt x="78339" y="13403"/>
                  </a:lnTo>
                  <a:lnTo>
                    <a:pt x="40712" y="43658"/>
                  </a:lnTo>
                  <a:lnTo>
                    <a:pt x="23589" y="70681"/>
                  </a:lnTo>
                  <a:lnTo>
                    <a:pt x="0" y="132100"/>
                  </a:lnTo>
                  <a:lnTo>
                    <a:pt x="478" y="169156"/>
                  </a:lnTo>
                  <a:lnTo>
                    <a:pt x="18356" y="222429"/>
                  </a:lnTo>
                  <a:lnTo>
                    <a:pt x="26740" y="245852"/>
                  </a:lnTo>
                  <a:lnTo>
                    <a:pt x="40605" y="261722"/>
                  </a:lnTo>
                  <a:lnTo>
                    <a:pt x="78102" y="281441"/>
                  </a:lnTo>
                  <a:lnTo>
                    <a:pt x="114476" y="287365"/>
                  </a:lnTo>
                  <a:lnTo>
                    <a:pt x="134971" y="282511"/>
                  </a:lnTo>
                  <a:lnTo>
                    <a:pt x="162782" y="263505"/>
                  </a:lnTo>
                  <a:lnTo>
                    <a:pt x="180617" y="245390"/>
                  </a:lnTo>
                  <a:lnTo>
                    <a:pt x="216802" y="184367"/>
                  </a:lnTo>
                  <a:lnTo>
                    <a:pt x="229012" y="151757"/>
                  </a:lnTo>
                  <a:lnTo>
                    <a:pt x="233731" y="99409"/>
                  </a:lnTo>
                  <a:lnTo>
                    <a:pt x="232036" y="73023"/>
                  </a:lnTo>
                  <a:lnTo>
                    <a:pt x="217929" y="39608"/>
                  </a:lnTo>
                  <a:lnTo>
                    <a:pt x="205516" y="22268"/>
                  </a:lnTo>
                  <a:lnTo>
                    <a:pt x="185961" y="13002"/>
                  </a:lnTo>
                  <a:lnTo>
                    <a:pt x="129608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54420" y="3327005"/>
              <a:ext cx="156689" cy="240303"/>
            </a:xfrm>
            <a:custGeom>
              <a:avLst/>
              <a:gdLst/>
              <a:ahLst/>
              <a:cxnLst/>
              <a:rect l="0" t="0" r="0" b="0"/>
              <a:pathLst>
                <a:path w="156689" h="240303">
                  <a:moveTo>
                    <a:pt x="9289" y="136870"/>
                  </a:moveTo>
                  <a:lnTo>
                    <a:pt x="14879" y="195487"/>
                  </a:lnTo>
                  <a:lnTo>
                    <a:pt x="18355" y="235867"/>
                  </a:lnTo>
                  <a:lnTo>
                    <a:pt x="17672" y="240302"/>
                  </a:lnTo>
                  <a:lnTo>
                    <a:pt x="16048" y="238580"/>
                  </a:lnTo>
                  <a:lnTo>
                    <a:pt x="5035" y="196605"/>
                  </a:lnTo>
                  <a:lnTo>
                    <a:pt x="0" y="133159"/>
                  </a:lnTo>
                  <a:lnTo>
                    <a:pt x="1468" y="89887"/>
                  </a:lnTo>
                  <a:lnTo>
                    <a:pt x="15681" y="55489"/>
                  </a:lnTo>
                  <a:lnTo>
                    <a:pt x="28118" y="37920"/>
                  </a:lnTo>
                  <a:lnTo>
                    <a:pt x="44564" y="25432"/>
                  </a:lnTo>
                  <a:lnTo>
                    <a:pt x="89307" y="7883"/>
                  </a:lnTo>
                  <a:lnTo>
                    <a:pt x="144580" y="1038"/>
                  </a:lnTo>
                  <a:lnTo>
                    <a:pt x="1566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32248" y="3116435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7409" y="48931"/>
                  </a:lnTo>
                  <a:lnTo>
                    <a:pt x="2196" y="99896"/>
                  </a:lnTo>
                  <a:lnTo>
                    <a:pt x="651" y="162569"/>
                  </a:lnTo>
                  <a:lnTo>
                    <a:pt x="289" y="207954"/>
                  </a:lnTo>
                  <a:lnTo>
                    <a:pt x="129" y="251521"/>
                  </a:lnTo>
                  <a:lnTo>
                    <a:pt x="57" y="294281"/>
                  </a:lnTo>
                  <a:lnTo>
                    <a:pt x="17" y="354696"/>
                  </a:lnTo>
                  <a:lnTo>
                    <a:pt x="6" y="40340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84849" y="3289830"/>
              <a:ext cx="284271" cy="37176"/>
            </a:xfrm>
            <a:custGeom>
              <a:avLst/>
              <a:gdLst/>
              <a:ahLst/>
              <a:cxnLst/>
              <a:rect l="0" t="0" r="0" b="0"/>
              <a:pathLst>
                <a:path w="284271" h="37176">
                  <a:moveTo>
                    <a:pt x="284270" y="5589"/>
                  </a:moveTo>
                  <a:lnTo>
                    <a:pt x="267502" y="0"/>
                  </a:lnTo>
                  <a:lnTo>
                    <a:pt x="214754" y="3272"/>
                  </a:lnTo>
                  <a:lnTo>
                    <a:pt x="158061" y="8251"/>
                  </a:lnTo>
                  <a:lnTo>
                    <a:pt x="101802" y="14564"/>
                  </a:lnTo>
                  <a:lnTo>
                    <a:pt x="46799" y="24216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370582" y="3042735"/>
              <a:ext cx="145937" cy="428400"/>
            </a:xfrm>
            <a:custGeom>
              <a:avLst/>
              <a:gdLst/>
              <a:ahLst/>
              <a:cxnLst/>
              <a:rect l="0" t="0" r="0" b="0"/>
              <a:pathLst>
                <a:path w="145937" h="428400">
                  <a:moveTo>
                    <a:pt x="19594" y="0"/>
                  </a:moveTo>
                  <a:lnTo>
                    <a:pt x="11261" y="37479"/>
                  </a:lnTo>
                  <a:lnTo>
                    <a:pt x="9499" y="94491"/>
                  </a:lnTo>
                  <a:lnTo>
                    <a:pt x="9194" y="150440"/>
                  </a:lnTo>
                  <a:lnTo>
                    <a:pt x="9103" y="211471"/>
                  </a:lnTo>
                  <a:lnTo>
                    <a:pt x="9077" y="268419"/>
                  </a:lnTo>
                  <a:lnTo>
                    <a:pt x="9069" y="322337"/>
                  </a:lnTo>
                  <a:lnTo>
                    <a:pt x="9066" y="385723"/>
                  </a:lnTo>
                  <a:lnTo>
                    <a:pt x="7896" y="426764"/>
                  </a:lnTo>
                  <a:lnTo>
                    <a:pt x="5946" y="428399"/>
                  </a:lnTo>
                  <a:lnTo>
                    <a:pt x="3476" y="425980"/>
                  </a:lnTo>
                  <a:lnTo>
                    <a:pt x="0" y="400218"/>
                  </a:lnTo>
                  <a:lnTo>
                    <a:pt x="10182" y="339125"/>
                  </a:lnTo>
                  <a:lnTo>
                    <a:pt x="23044" y="305983"/>
                  </a:lnTo>
                  <a:lnTo>
                    <a:pt x="28913" y="295235"/>
                  </a:lnTo>
                  <a:lnTo>
                    <a:pt x="44793" y="280174"/>
                  </a:lnTo>
                  <a:lnTo>
                    <a:pt x="53941" y="274521"/>
                  </a:lnTo>
                  <a:lnTo>
                    <a:pt x="73463" y="271358"/>
                  </a:lnTo>
                  <a:lnTo>
                    <a:pt x="83583" y="272152"/>
                  </a:lnTo>
                  <a:lnTo>
                    <a:pt x="101066" y="279274"/>
                  </a:lnTo>
                  <a:lnTo>
                    <a:pt x="109004" y="284449"/>
                  </a:lnTo>
                  <a:lnTo>
                    <a:pt x="120943" y="299557"/>
                  </a:lnTo>
                  <a:lnTo>
                    <a:pt x="138139" y="343442"/>
                  </a:lnTo>
                  <a:lnTo>
                    <a:pt x="144909" y="401651"/>
                  </a:lnTo>
                  <a:lnTo>
                    <a:pt x="14593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00746" y="3369119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2195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00746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670320" y="3284884"/>
              <a:ext cx="193639" cy="210578"/>
            </a:xfrm>
            <a:custGeom>
              <a:avLst/>
              <a:gdLst/>
              <a:ahLst/>
              <a:cxnLst/>
              <a:rect l="0" t="0" r="0" b="0"/>
              <a:pathLst>
                <a:path w="193639" h="210578">
                  <a:moveTo>
                    <a:pt x="14654" y="63178"/>
                  </a:moveTo>
                  <a:lnTo>
                    <a:pt x="14654" y="121794"/>
                  </a:lnTo>
                  <a:lnTo>
                    <a:pt x="13484" y="167780"/>
                  </a:lnTo>
                  <a:lnTo>
                    <a:pt x="11534" y="168007"/>
                  </a:lnTo>
                  <a:lnTo>
                    <a:pt x="6248" y="158902"/>
                  </a:lnTo>
                  <a:lnTo>
                    <a:pt x="0" y="143157"/>
                  </a:lnTo>
                  <a:lnTo>
                    <a:pt x="1083" y="108972"/>
                  </a:lnTo>
                  <a:lnTo>
                    <a:pt x="13100" y="56669"/>
                  </a:lnTo>
                  <a:lnTo>
                    <a:pt x="36790" y="14449"/>
                  </a:lnTo>
                  <a:lnTo>
                    <a:pt x="43449" y="6125"/>
                  </a:lnTo>
                  <a:lnTo>
                    <a:pt x="51398" y="1746"/>
                  </a:lnTo>
                  <a:lnTo>
                    <a:pt x="69589" y="0"/>
                  </a:lnTo>
                  <a:lnTo>
                    <a:pt x="99561" y="11183"/>
                  </a:lnTo>
                  <a:lnTo>
                    <a:pt x="130668" y="34904"/>
                  </a:lnTo>
                  <a:lnTo>
                    <a:pt x="156523" y="69748"/>
                  </a:lnTo>
                  <a:lnTo>
                    <a:pt x="177815" y="124614"/>
                  </a:lnTo>
                  <a:lnTo>
                    <a:pt x="190166" y="181205"/>
                  </a:lnTo>
                  <a:lnTo>
                    <a:pt x="193638" y="210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74445" y="3333257"/>
              <a:ext cx="386434" cy="375996"/>
            </a:xfrm>
            <a:custGeom>
              <a:avLst/>
              <a:gdLst/>
              <a:ahLst/>
              <a:cxnLst/>
              <a:rect l="0" t="0" r="0" b="0"/>
              <a:pathLst>
                <a:path w="386434" h="375996">
                  <a:moveTo>
                    <a:pt x="368498" y="151675"/>
                  </a:moveTo>
                  <a:lnTo>
                    <a:pt x="379676" y="140497"/>
                  </a:lnTo>
                  <a:lnTo>
                    <a:pt x="385164" y="122530"/>
                  </a:lnTo>
                  <a:lnTo>
                    <a:pt x="386433" y="100117"/>
                  </a:lnTo>
                  <a:lnTo>
                    <a:pt x="374643" y="46533"/>
                  </a:lnTo>
                  <a:lnTo>
                    <a:pt x="359140" y="14847"/>
                  </a:lnTo>
                  <a:lnTo>
                    <a:pt x="349391" y="7814"/>
                  </a:lnTo>
                  <a:lnTo>
                    <a:pt x="322961" y="0"/>
                  </a:lnTo>
                  <a:lnTo>
                    <a:pt x="286375" y="1189"/>
                  </a:lnTo>
                  <a:lnTo>
                    <a:pt x="267268" y="9144"/>
                  </a:lnTo>
                  <a:lnTo>
                    <a:pt x="250977" y="21647"/>
                  </a:lnTo>
                  <a:lnTo>
                    <a:pt x="235938" y="38903"/>
                  </a:lnTo>
                  <a:lnTo>
                    <a:pt x="219906" y="79527"/>
                  </a:lnTo>
                  <a:lnTo>
                    <a:pt x="218926" y="128608"/>
                  </a:lnTo>
                  <a:lnTo>
                    <a:pt x="226044" y="169017"/>
                  </a:lnTo>
                  <a:lnTo>
                    <a:pt x="231415" y="178444"/>
                  </a:lnTo>
                  <a:lnTo>
                    <a:pt x="246740" y="192039"/>
                  </a:lnTo>
                  <a:lnTo>
                    <a:pt x="255741" y="194962"/>
                  </a:lnTo>
                  <a:lnTo>
                    <a:pt x="275099" y="195090"/>
                  </a:lnTo>
                  <a:lnTo>
                    <a:pt x="292282" y="188129"/>
                  </a:lnTo>
                  <a:lnTo>
                    <a:pt x="322377" y="164595"/>
                  </a:lnTo>
                  <a:lnTo>
                    <a:pt x="355880" y="114436"/>
                  </a:lnTo>
                  <a:lnTo>
                    <a:pt x="360086" y="113981"/>
                  </a:lnTo>
                  <a:lnTo>
                    <a:pt x="362890" y="118357"/>
                  </a:lnTo>
                  <a:lnTo>
                    <a:pt x="368929" y="171768"/>
                  </a:lnTo>
                  <a:lnTo>
                    <a:pt x="376685" y="225878"/>
                  </a:lnTo>
                  <a:lnTo>
                    <a:pt x="372975" y="281626"/>
                  </a:lnTo>
                  <a:lnTo>
                    <a:pt x="361129" y="303408"/>
                  </a:lnTo>
                  <a:lnTo>
                    <a:pt x="324928" y="336455"/>
                  </a:lnTo>
                  <a:lnTo>
                    <a:pt x="267171" y="364343"/>
                  </a:lnTo>
                  <a:lnTo>
                    <a:pt x="219022" y="375995"/>
                  </a:lnTo>
                  <a:lnTo>
                    <a:pt x="157648" y="373757"/>
                  </a:lnTo>
                  <a:lnTo>
                    <a:pt x="100913" y="369945"/>
                  </a:lnTo>
                  <a:lnTo>
                    <a:pt x="51347" y="364527"/>
                  </a:lnTo>
                  <a:lnTo>
                    <a:pt x="0" y="362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838200" y="838200"/>
          <a:ext cx="8196071" cy="5089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  <a:gridCol w="2801620"/>
                <a:gridCol w="3032252"/>
              </a:tblGrid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493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8440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842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3706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896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3698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1543536" y="889000"/>
            <a:ext cx="951528" cy="406401"/>
            <a:chOff x="1543536" y="889000"/>
            <a:chExt cx="951528" cy="406401"/>
          </a:xfrm>
        </p:grpSpPr>
        <p:sp>
          <p:nvSpPr>
            <p:cNvPr id="3" name="Freeform 2"/>
            <p:cNvSpPr/>
            <p:nvPr/>
          </p:nvSpPr>
          <p:spPr>
            <a:xfrm>
              <a:off x="1543536" y="1270815"/>
              <a:ext cx="951528" cy="24586"/>
            </a:xfrm>
            <a:custGeom>
              <a:avLst/>
              <a:gdLst/>
              <a:ahLst/>
              <a:cxnLst/>
              <a:rect l="0" t="0" r="0" b="0"/>
              <a:pathLst>
                <a:path w="951528" h="24586">
                  <a:moveTo>
                    <a:pt x="951527" y="24585"/>
                  </a:moveTo>
                  <a:lnTo>
                    <a:pt x="897568" y="19728"/>
                  </a:lnTo>
                  <a:lnTo>
                    <a:pt x="846627" y="15266"/>
                  </a:lnTo>
                  <a:lnTo>
                    <a:pt x="796352" y="8361"/>
                  </a:lnTo>
                  <a:lnTo>
                    <a:pt x="742407" y="6696"/>
                  </a:lnTo>
                  <a:lnTo>
                    <a:pt x="690109" y="6367"/>
                  </a:lnTo>
                  <a:lnTo>
                    <a:pt x="640621" y="6302"/>
                  </a:lnTo>
                  <a:lnTo>
                    <a:pt x="585766" y="0"/>
                  </a:lnTo>
                  <a:lnTo>
                    <a:pt x="539248" y="413"/>
                  </a:lnTo>
                  <a:lnTo>
                    <a:pt x="490902" y="5126"/>
                  </a:lnTo>
                  <a:lnTo>
                    <a:pt x="449525" y="5942"/>
                  </a:lnTo>
                  <a:lnTo>
                    <a:pt x="405074" y="6184"/>
                  </a:lnTo>
                  <a:lnTo>
                    <a:pt x="359711" y="6256"/>
                  </a:lnTo>
                  <a:lnTo>
                    <a:pt x="314078" y="6277"/>
                  </a:lnTo>
                  <a:lnTo>
                    <a:pt x="260426" y="6284"/>
                  </a:lnTo>
                  <a:lnTo>
                    <a:pt x="210670" y="6286"/>
                  </a:lnTo>
                  <a:lnTo>
                    <a:pt x="161684" y="6286"/>
                  </a:lnTo>
                  <a:lnTo>
                    <a:pt x="112851" y="7303"/>
                  </a:lnTo>
                  <a:lnTo>
                    <a:pt x="61336" y="13528"/>
                  </a:lnTo>
                  <a:lnTo>
                    <a:pt x="25629" y="14870"/>
                  </a:lnTo>
                  <a:lnTo>
                    <a:pt x="0" y="15435"/>
                  </a:lnTo>
                </a:path>
              </a:pathLst>
            </a:custGeom>
            <a:ln w="3310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592128" y="889000"/>
              <a:ext cx="815917" cy="353163"/>
              <a:chOff x="1592128" y="889000"/>
              <a:chExt cx="815917" cy="353163"/>
            </a:xfrm>
          </p:grpSpPr>
          <p:sp>
            <p:nvSpPr>
              <p:cNvPr id="4" name="Freeform 3"/>
              <p:cNvSpPr/>
              <p:nvPr/>
            </p:nvSpPr>
            <p:spPr>
              <a:xfrm>
                <a:off x="1592128" y="931292"/>
                <a:ext cx="177365" cy="261367"/>
              </a:xfrm>
              <a:custGeom>
                <a:avLst/>
                <a:gdLst/>
                <a:ahLst/>
                <a:cxnLst/>
                <a:rect l="0" t="0" r="0" b="0"/>
                <a:pathLst>
                  <a:path w="177365" h="261367">
                    <a:moveTo>
                      <a:pt x="26546" y="0"/>
                    </a:moveTo>
                    <a:lnTo>
                      <a:pt x="26546" y="43808"/>
                    </a:lnTo>
                    <a:lnTo>
                      <a:pt x="23753" y="86645"/>
                    </a:lnTo>
                    <a:lnTo>
                      <a:pt x="19085" y="132503"/>
                    </a:lnTo>
                    <a:lnTo>
                      <a:pt x="12504" y="184906"/>
                    </a:lnTo>
                    <a:lnTo>
                      <a:pt x="866" y="237972"/>
                    </a:lnTo>
                    <a:lnTo>
                      <a:pt x="0" y="249768"/>
                    </a:lnTo>
                    <a:lnTo>
                      <a:pt x="2564" y="256585"/>
                    </a:lnTo>
                    <a:lnTo>
                      <a:pt x="7416" y="260082"/>
                    </a:lnTo>
                    <a:lnTo>
                      <a:pt x="13793" y="261366"/>
                    </a:lnTo>
                    <a:lnTo>
                      <a:pt x="29256" y="257207"/>
                    </a:lnTo>
                    <a:lnTo>
                      <a:pt x="69790" y="242472"/>
                    </a:lnTo>
                    <a:lnTo>
                      <a:pt x="117092" y="238049"/>
                    </a:lnTo>
                    <a:lnTo>
                      <a:pt x="154985" y="243382"/>
                    </a:lnTo>
                    <a:lnTo>
                      <a:pt x="177364" y="245082"/>
                    </a:lnTo>
                  </a:path>
                </a:pathLst>
              </a:custGeom>
              <a:ln w="3410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1646952" y="1044407"/>
                <a:ext cx="75411" cy="5432"/>
              </a:xfrm>
              <a:custGeom>
                <a:avLst/>
                <a:gdLst/>
                <a:ahLst/>
                <a:cxnLst/>
                <a:rect l="0" t="0" r="0" b="0"/>
                <a:pathLst>
                  <a:path w="75411" h="5432">
                    <a:moveTo>
                      <a:pt x="75410" y="0"/>
                    </a:moveTo>
                    <a:lnTo>
                      <a:pt x="37188" y="2793"/>
                    </a:lnTo>
                    <a:lnTo>
                      <a:pt x="20717" y="5431"/>
                    </a:lnTo>
                    <a:lnTo>
                      <a:pt x="0" y="0"/>
                    </a:lnTo>
                  </a:path>
                </a:pathLst>
              </a:custGeom>
              <a:ln w="3410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646952" y="912440"/>
                <a:ext cx="122542" cy="9427"/>
              </a:xfrm>
              <a:custGeom>
                <a:avLst/>
                <a:gdLst/>
                <a:ahLst/>
                <a:cxnLst/>
                <a:rect l="0" t="0" r="0" b="0"/>
                <a:pathLst>
                  <a:path w="122542" h="9427">
                    <a:moveTo>
                      <a:pt x="122541" y="0"/>
                    </a:moveTo>
                    <a:lnTo>
                      <a:pt x="88987" y="7461"/>
                    </a:lnTo>
                    <a:lnTo>
                      <a:pt x="32821" y="9167"/>
                    </a:lnTo>
                    <a:lnTo>
                      <a:pt x="0" y="9426"/>
                    </a:lnTo>
                  </a:path>
                </a:pathLst>
              </a:custGeom>
              <a:ln w="3410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797771" y="1076900"/>
                <a:ext cx="113116" cy="118327"/>
              </a:xfrm>
              <a:custGeom>
                <a:avLst/>
                <a:gdLst/>
                <a:ahLst/>
                <a:cxnLst/>
                <a:rect l="0" t="0" r="0" b="0"/>
                <a:pathLst>
                  <a:path w="113116" h="118327">
                    <a:moveTo>
                      <a:pt x="0" y="33490"/>
                    </a:moveTo>
                    <a:lnTo>
                      <a:pt x="8553" y="89424"/>
                    </a:lnTo>
                    <a:lnTo>
                      <a:pt x="9038" y="82090"/>
                    </a:lnTo>
                    <a:lnTo>
                      <a:pt x="4707" y="41868"/>
                    </a:lnTo>
                    <a:lnTo>
                      <a:pt x="9424" y="24646"/>
                    </a:lnTo>
                    <a:lnTo>
                      <a:pt x="18503" y="10009"/>
                    </a:lnTo>
                    <a:lnTo>
                      <a:pt x="25951" y="5268"/>
                    </a:lnTo>
                    <a:lnTo>
                      <a:pt x="45398" y="0"/>
                    </a:lnTo>
                    <a:lnTo>
                      <a:pt x="54355" y="690"/>
                    </a:lnTo>
                    <a:lnTo>
                      <a:pt x="69892" y="7042"/>
                    </a:lnTo>
                    <a:lnTo>
                      <a:pt x="90416" y="22395"/>
                    </a:lnTo>
                    <a:lnTo>
                      <a:pt x="104760" y="45215"/>
                    </a:lnTo>
                    <a:lnTo>
                      <a:pt x="112014" y="95018"/>
                    </a:lnTo>
                    <a:lnTo>
                      <a:pt x="113115" y="118326"/>
                    </a:lnTo>
                  </a:path>
                </a:pathLst>
              </a:custGeom>
              <a:ln w="3410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960738" y="889000"/>
                <a:ext cx="110394" cy="322582"/>
              </a:xfrm>
              <a:custGeom>
                <a:avLst/>
                <a:gdLst/>
                <a:ahLst/>
                <a:cxnLst/>
                <a:rect l="0" t="0" r="0" b="0"/>
                <a:pathLst>
                  <a:path w="110394" h="322582">
                    <a:moveTo>
                      <a:pt x="82115" y="240243"/>
                    </a:moveTo>
                    <a:lnTo>
                      <a:pt x="73542" y="218714"/>
                    </a:lnTo>
                    <a:lnTo>
                      <a:pt x="63991" y="205887"/>
                    </a:lnTo>
                    <a:lnTo>
                      <a:pt x="57464" y="202676"/>
                    </a:lnTo>
                    <a:lnTo>
                      <a:pt x="41833" y="201901"/>
                    </a:lnTo>
                    <a:lnTo>
                      <a:pt x="27205" y="207841"/>
                    </a:lnTo>
                    <a:lnTo>
                      <a:pt x="20372" y="212357"/>
                    </a:lnTo>
                    <a:lnTo>
                      <a:pt x="9986" y="225754"/>
                    </a:lnTo>
                    <a:lnTo>
                      <a:pt x="2927" y="243230"/>
                    </a:lnTo>
                    <a:lnTo>
                      <a:pt x="0" y="275574"/>
                    </a:lnTo>
                    <a:lnTo>
                      <a:pt x="3027" y="295745"/>
                    </a:lnTo>
                    <a:lnTo>
                      <a:pt x="10656" y="312391"/>
                    </a:lnTo>
                    <a:lnTo>
                      <a:pt x="15623" y="319762"/>
                    </a:lnTo>
                    <a:lnTo>
                      <a:pt x="22077" y="322581"/>
                    </a:lnTo>
                    <a:lnTo>
                      <a:pt x="29521" y="322366"/>
                    </a:lnTo>
                    <a:lnTo>
                      <a:pt x="37626" y="320128"/>
                    </a:lnTo>
                    <a:lnTo>
                      <a:pt x="52218" y="306470"/>
                    </a:lnTo>
                    <a:lnTo>
                      <a:pt x="69416" y="275227"/>
                    </a:lnTo>
                    <a:lnTo>
                      <a:pt x="86920" y="220179"/>
                    </a:lnTo>
                    <a:lnTo>
                      <a:pt x="90628" y="166145"/>
                    </a:lnTo>
                    <a:lnTo>
                      <a:pt x="91360" y="109815"/>
                    </a:lnTo>
                    <a:lnTo>
                      <a:pt x="90458" y="56833"/>
                    </a:lnTo>
                    <a:lnTo>
                      <a:pt x="78416" y="5261"/>
                    </a:lnTo>
                    <a:lnTo>
                      <a:pt x="74412" y="847"/>
                    </a:lnTo>
                    <a:lnTo>
                      <a:pt x="69648" y="0"/>
                    </a:lnTo>
                    <a:lnTo>
                      <a:pt x="64377" y="1529"/>
                    </a:lnTo>
                    <a:lnTo>
                      <a:pt x="61911" y="5691"/>
                    </a:lnTo>
                    <a:lnTo>
                      <a:pt x="63006" y="61216"/>
                    </a:lnTo>
                    <a:lnTo>
                      <a:pt x="64234" y="103875"/>
                    </a:lnTo>
                    <a:lnTo>
                      <a:pt x="70765" y="150728"/>
                    </a:lnTo>
                    <a:lnTo>
                      <a:pt x="79334" y="200802"/>
                    </a:lnTo>
                    <a:lnTo>
                      <a:pt x="94730" y="257625"/>
                    </a:lnTo>
                    <a:lnTo>
                      <a:pt x="110393" y="296800"/>
                    </a:lnTo>
                  </a:path>
                </a:pathLst>
              </a:custGeom>
              <a:ln w="3410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127688" y="1110390"/>
                <a:ext cx="1" cy="56558"/>
              </a:xfrm>
              <a:custGeom>
                <a:avLst/>
                <a:gdLst/>
                <a:ahLst/>
                <a:cxnLst/>
                <a:rect l="0" t="0" r="0" b="0"/>
                <a:pathLst>
                  <a:path w="1" h="56558">
                    <a:moveTo>
                      <a:pt x="0" y="0"/>
                    </a:moveTo>
                    <a:lnTo>
                      <a:pt x="0" y="56557"/>
                    </a:lnTo>
                  </a:path>
                </a:pathLst>
              </a:custGeom>
              <a:ln w="3410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127688" y="98785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410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184246" y="1053704"/>
                <a:ext cx="113115" cy="122933"/>
              </a:xfrm>
              <a:custGeom>
                <a:avLst/>
                <a:gdLst/>
                <a:ahLst/>
                <a:cxnLst/>
                <a:rect l="0" t="0" r="0" b="0"/>
                <a:pathLst>
                  <a:path w="113115" h="122933">
                    <a:moveTo>
                      <a:pt x="0" y="37834"/>
                    </a:moveTo>
                    <a:lnTo>
                      <a:pt x="13120" y="85310"/>
                    </a:lnTo>
                    <a:lnTo>
                      <a:pt x="17153" y="118350"/>
                    </a:lnTo>
                    <a:lnTo>
                      <a:pt x="16672" y="122932"/>
                    </a:lnTo>
                    <a:lnTo>
                      <a:pt x="15304" y="122844"/>
                    </a:lnTo>
                    <a:lnTo>
                      <a:pt x="13345" y="119644"/>
                    </a:lnTo>
                    <a:lnTo>
                      <a:pt x="9942" y="70278"/>
                    </a:lnTo>
                    <a:lnTo>
                      <a:pt x="14532" y="21666"/>
                    </a:lnTo>
                    <a:lnTo>
                      <a:pt x="19114" y="13440"/>
                    </a:lnTo>
                    <a:lnTo>
                      <a:pt x="32584" y="1506"/>
                    </a:lnTo>
                    <a:lnTo>
                      <a:pt x="40575" y="0"/>
                    </a:lnTo>
                    <a:lnTo>
                      <a:pt x="57833" y="3912"/>
                    </a:lnTo>
                    <a:lnTo>
                      <a:pt x="73183" y="15426"/>
                    </a:lnTo>
                    <a:lnTo>
                      <a:pt x="85941" y="31017"/>
                    </a:lnTo>
                    <a:lnTo>
                      <a:pt x="106148" y="75882"/>
                    </a:lnTo>
                    <a:lnTo>
                      <a:pt x="113114" y="113243"/>
                    </a:lnTo>
                  </a:path>
                </a:pathLst>
              </a:custGeom>
              <a:ln w="3410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2146541" y="1048537"/>
                <a:ext cx="261504" cy="193626"/>
              </a:xfrm>
              <a:custGeom>
                <a:avLst/>
                <a:gdLst/>
                <a:ahLst/>
                <a:cxnLst/>
                <a:rect l="0" t="0" r="0" b="0"/>
                <a:pathLst>
                  <a:path w="261504" h="193626">
                    <a:moveTo>
                      <a:pt x="254507" y="71279"/>
                    </a:moveTo>
                    <a:lnTo>
                      <a:pt x="259511" y="56267"/>
                    </a:lnTo>
                    <a:lnTo>
                      <a:pt x="259175" y="40518"/>
                    </a:lnTo>
                    <a:lnTo>
                      <a:pt x="254487" y="24092"/>
                    </a:lnTo>
                    <a:lnTo>
                      <a:pt x="245421" y="9810"/>
                    </a:lnTo>
                    <a:lnTo>
                      <a:pt x="237976" y="5163"/>
                    </a:lnTo>
                    <a:lnTo>
                      <a:pt x="218532" y="0"/>
                    </a:lnTo>
                    <a:lnTo>
                      <a:pt x="209577" y="718"/>
                    </a:lnTo>
                    <a:lnTo>
                      <a:pt x="194040" y="7102"/>
                    </a:lnTo>
                    <a:lnTo>
                      <a:pt x="182946" y="19714"/>
                    </a:lnTo>
                    <a:lnTo>
                      <a:pt x="178521" y="27476"/>
                    </a:lnTo>
                    <a:lnTo>
                      <a:pt x="176397" y="44480"/>
                    </a:lnTo>
                    <a:lnTo>
                      <a:pt x="183568" y="80998"/>
                    </a:lnTo>
                    <a:lnTo>
                      <a:pt x="188362" y="88232"/>
                    </a:lnTo>
                    <a:lnTo>
                      <a:pt x="202067" y="99063"/>
                    </a:lnTo>
                    <a:lnTo>
                      <a:pt x="209074" y="100275"/>
                    </a:lnTo>
                    <a:lnTo>
                      <a:pt x="215839" y="98989"/>
                    </a:lnTo>
                    <a:lnTo>
                      <a:pt x="222444" y="96036"/>
                    </a:lnTo>
                    <a:lnTo>
                      <a:pt x="241749" y="76869"/>
                    </a:lnTo>
                    <a:lnTo>
                      <a:pt x="247049" y="77101"/>
                    </a:lnTo>
                    <a:lnTo>
                      <a:pt x="251630" y="82492"/>
                    </a:lnTo>
                    <a:lnTo>
                      <a:pt x="258465" y="101399"/>
                    </a:lnTo>
                    <a:lnTo>
                      <a:pt x="261503" y="123767"/>
                    </a:lnTo>
                    <a:lnTo>
                      <a:pt x="257267" y="144880"/>
                    </a:lnTo>
                    <a:lnTo>
                      <a:pt x="253205" y="154909"/>
                    </a:lnTo>
                    <a:lnTo>
                      <a:pt x="240313" y="168846"/>
                    </a:lnTo>
                    <a:lnTo>
                      <a:pt x="206434" y="186327"/>
                    </a:lnTo>
                    <a:lnTo>
                      <a:pt x="149867" y="192833"/>
                    </a:lnTo>
                    <a:lnTo>
                      <a:pt x="100358" y="193625"/>
                    </a:lnTo>
                    <a:lnTo>
                      <a:pt x="45140" y="186334"/>
                    </a:lnTo>
                    <a:lnTo>
                      <a:pt x="0" y="184394"/>
                    </a:lnTo>
                  </a:path>
                </a:pathLst>
              </a:custGeom>
              <a:ln w="3410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3626450" y="889000"/>
            <a:ext cx="1949520" cy="406401"/>
            <a:chOff x="3626450" y="889000"/>
            <a:chExt cx="1949520" cy="406401"/>
          </a:xfrm>
        </p:grpSpPr>
        <p:sp>
          <p:nvSpPr>
            <p:cNvPr id="15" name="Freeform 14"/>
            <p:cNvSpPr/>
            <p:nvPr/>
          </p:nvSpPr>
          <p:spPr>
            <a:xfrm>
              <a:off x="3626450" y="1196563"/>
              <a:ext cx="1926717" cy="73701"/>
            </a:xfrm>
            <a:custGeom>
              <a:avLst/>
              <a:gdLst/>
              <a:ahLst/>
              <a:cxnLst/>
              <a:rect l="0" t="0" r="0" b="0"/>
              <a:pathLst>
                <a:path w="1926717" h="73701">
                  <a:moveTo>
                    <a:pt x="1926716" y="73700"/>
                  </a:moveTo>
                  <a:lnTo>
                    <a:pt x="1868099" y="73700"/>
                  </a:lnTo>
                  <a:lnTo>
                    <a:pt x="1813924" y="73700"/>
                  </a:lnTo>
                  <a:lnTo>
                    <a:pt x="1758163" y="73700"/>
                  </a:lnTo>
                  <a:lnTo>
                    <a:pt x="1702088" y="73700"/>
                  </a:lnTo>
                  <a:lnTo>
                    <a:pt x="1644782" y="73700"/>
                  </a:lnTo>
                  <a:lnTo>
                    <a:pt x="1595435" y="72530"/>
                  </a:lnTo>
                  <a:lnTo>
                    <a:pt x="1544938" y="66464"/>
                  </a:lnTo>
                  <a:lnTo>
                    <a:pt x="1485361" y="63822"/>
                  </a:lnTo>
                  <a:lnTo>
                    <a:pt x="1428533" y="63300"/>
                  </a:lnTo>
                  <a:lnTo>
                    <a:pt x="1380712" y="63209"/>
                  </a:lnTo>
                  <a:lnTo>
                    <a:pt x="1329499" y="63182"/>
                  </a:lnTo>
                  <a:lnTo>
                    <a:pt x="1267027" y="63173"/>
                  </a:lnTo>
                  <a:lnTo>
                    <a:pt x="1217955" y="63172"/>
                  </a:lnTo>
                  <a:lnTo>
                    <a:pt x="1161979" y="60052"/>
                  </a:lnTo>
                  <a:lnTo>
                    <a:pt x="1111191" y="54106"/>
                  </a:lnTo>
                  <a:lnTo>
                    <a:pt x="1050033" y="54102"/>
                  </a:lnTo>
                  <a:lnTo>
                    <a:pt x="998611" y="61033"/>
                  </a:lnTo>
                  <a:lnTo>
                    <a:pt x="943740" y="62749"/>
                  </a:lnTo>
                  <a:lnTo>
                    <a:pt x="893907" y="55852"/>
                  </a:lnTo>
                  <a:lnTo>
                    <a:pt x="846918" y="53594"/>
                  </a:lnTo>
                  <a:lnTo>
                    <a:pt x="797121" y="52925"/>
                  </a:lnTo>
                  <a:lnTo>
                    <a:pt x="734660" y="52698"/>
                  </a:lnTo>
                  <a:lnTo>
                    <a:pt x="671933" y="52654"/>
                  </a:lnTo>
                  <a:lnTo>
                    <a:pt x="614482" y="51475"/>
                  </a:lnTo>
                  <a:lnTo>
                    <a:pt x="558074" y="44310"/>
                  </a:lnTo>
                  <a:lnTo>
                    <a:pt x="501871" y="36959"/>
                  </a:lnTo>
                  <a:lnTo>
                    <a:pt x="440003" y="23960"/>
                  </a:lnTo>
                  <a:lnTo>
                    <a:pt x="385612" y="21631"/>
                  </a:lnTo>
                  <a:lnTo>
                    <a:pt x="330977" y="20001"/>
                  </a:lnTo>
                  <a:lnTo>
                    <a:pt x="268757" y="12007"/>
                  </a:lnTo>
                  <a:lnTo>
                    <a:pt x="213788" y="10821"/>
                  </a:lnTo>
                  <a:lnTo>
                    <a:pt x="160989" y="7467"/>
                  </a:lnTo>
                  <a:lnTo>
                    <a:pt x="110829" y="1475"/>
                  </a:lnTo>
                  <a:lnTo>
                    <a:pt x="55861" y="2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3634297" y="889000"/>
              <a:ext cx="1941673" cy="406401"/>
              <a:chOff x="3634297" y="889000"/>
              <a:chExt cx="1941673" cy="406401"/>
            </a:xfrm>
          </p:grpSpPr>
          <p:sp>
            <p:nvSpPr>
              <p:cNvPr id="16" name="Freeform 15"/>
              <p:cNvSpPr/>
              <p:nvPr/>
            </p:nvSpPr>
            <p:spPr>
              <a:xfrm>
                <a:off x="3634297" y="916709"/>
                <a:ext cx="247143" cy="241725"/>
              </a:xfrm>
              <a:custGeom>
                <a:avLst/>
                <a:gdLst/>
                <a:ahLst/>
                <a:cxnLst/>
                <a:rect l="0" t="0" r="0" b="0"/>
                <a:pathLst>
                  <a:path w="247143" h="241725">
                    <a:moveTo>
                      <a:pt x="17733" y="0"/>
                    </a:moveTo>
                    <a:lnTo>
                      <a:pt x="3005" y="48289"/>
                    </a:lnTo>
                    <a:lnTo>
                      <a:pt x="0" y="93388"/>
                    </a:lnTo>
                    <a:lnTo>
                      <a:pt x="2216" y="126876"/>
                    </a:lnTo>
                    <a:lnTo>
                      <a:pt x="16070" y="175170"/>
                    </a:lnTo>
                    <a:lnTo>
                      <a:pt x="25888" y="193821"/>
                    </a:lnTo>
                    <a:lnTo>
                      <a:pt x="39830" y="206899"/>
                    </a:lnTo>
                    <a:lnTo>
                      <a:pt x="47858" y="211824"/>
                    </a:lnTo>
                    <a:lnTo>
                      <a:pt x="55263" y="213054"/>
                    </a:lnTo>
                    <a:lnTo>
                      <a:pt x="62252" y="211822"/>
                    </a:lnTo>
                    <a:lnTo>
                      <a:pt x="68963" y="208948"/>
                    </a:lnTo>
                    <a:lnTo>
                      <a:pt x="88216" y="190193"/>
                    </a:lnTo>
                    <a:lnTo>
                      <a:pt x="102017" y="165137"/>
                    </a:lnTo>
                    <a:lnTo>
                      <a:pt x="106763" y="161404"/>
                    </a:lnTo>
                    <a:lnTo>
                      <a:pt x="111979" y="160968"/>
                    </a:lnTo>
                    <a:lnTo>
                      <a:pt x="117509" y="162730"/>
                    </a:lnTo>
                    <a:lnTo>
                      <a:pt x="126390" y="172898"/>
                    </a:lnTo>
                    <a:lnTo>
                      <a:pt x="162849" y="226394"/>
                    </a:lnTo>
                    <a:lnTo>
                      <a:pt x="185934" y="240974"/>
                    </a:lnTo>
                    <a:lnTo>
                      <a:pt x="193496" y="241724"/>
                    </a:lnTo>
                    <a:lnTo>
                      <a:pt x="207370" y="237084"/>
                    </a:lnTo>
                    <a:lnTo>
                      <a:pt x="226720" y="222932"/>
                    </a:lnTo>
                    <a:lnTo>
                      <a:pt x="240550" y="200836"/>
                    </a:lnTo>
                    <a:lnTo>
                      <a:pt x="247043" y="152066"/>
                    </a:lnTo>
                    <a:lnTo>
                      <a:pt x="247142" y="117351"/>
                    </a:lnTo>
                    <a:lnTo>
                      <a:pt x="239406" y="92363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3938357" y="935181"/>
                <a:ext cx="110837" cy="203201"/>
              </a:xfrm>
              <a:custGeom>
                <a:avLst/>
                <a:gdLst/>
                <a:ahLst/>
                <a:cxnLst/>
                <a:rect l="0" t="0" r="0" b="0"/>
                <a:pathLst>
                  <a:path w="110837" h="203201">
                    <a:moveTo>
                      <a:pt x="0" y="0"/>
                    </a:moveTo>
                    <a:lnTo>
                      <a:pt x="0" y="42926"/>
                    </a:lnTo>
                    <a:lnTo>
                      <a:pt x="0" y="84900"/>
                    </a:lnTo>
                    <a:lnTo>
                      <a:pt x="0" y="140150"/>
                    </a:lnTo>
                    <a:lnTo>
                      <a:pt x="4903" y="173230"/>
                    </a:lnTo>
                    <a:lnTo>
                      <a:pt x="6348" y="176036"/>
                    </a:lnTo>
                    <a:lnTo>
                      <a:pt x="7311" y="173802"/>
                    </a:lnTo>
                    <a:lnTo>
                      <a:pt x="13759" y="145624"/>
                    </a:lnTo>
                    <a:lnTo>
                      <a:pt x="18409" y="139160"/>
                    </a:lnTo>
                    <a:lnTo>
                      <a:pt x="31786" y="129240"/>
                    </a:lnTo>
                    <a:lnTo>
                      <a:pt x="47994" y="126884"/>
                    </a:lnTo>
                    <a:lnTo>
                      <a:pt x="56626" y="127692"/>
                    </a:lnTo>
                    <a:lnTo>
                      <a:pt x="71691" y="134064"/>
                    </a:lnTo>
                    <a:lnTo>
                      <a:pt x="85228" y="144764"/>
                    </a:lnTo>
                    <a:lnTo>
                      <a:pt x="98087" y="159782"/>
                    </a:lnTo>
                    <a:lnTo>
                      <a:pt x="105170" y="176720"/>
                    </a:lnTo>
                    <a:lnTo>
                      <a:pt x="110836" y="203200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4092045" y="1043156"/>
                <a:ext cx="132640" cy="113699"/>
              </a:xfrm>
              <a:custGeom>
                <a:avLst/>
                <a:gdLst/>
                <a:ahLst/>
                <a:cxnLst/>
                <a:rect l="0" t="0" r="0" b="0"/>
                <a:pathLst>
                  <a:path w="132640" h="113699">
                    <a:moveTo>
                      <a:pt x="77221" y="30571"/>
                    </a:moveTo>
                    <a:lnTo>
                      <a:pt x="72318" y="15861"/>
                    </a:lnTo>
                    <a:lnTo>
                      <a:pt x="61701" y="5902"/>
                    </a:lnTo>
                    <a:lnTo>
                      <a:pt x="54559" y="1810"/>
                    </a:lnTo>
                    <a:lnTo>
                      <a:pt x="38414" y="0"/>
                    </a:lnTo>
                    <a:lnTo>
                      <a:pt x="29798" y="954"/>
                    </a:lnTo>
                    <a:lnTo>
                      <a:pt x="23028" y="4668"/>
                    </a:lnTo>
                    <a:lnTo>
                      <a:pt x="12769" y="17006"/>
                    </a:lnTo>
                    <a:lnTo>
                      <a:pt x="1224" y="46165"/>
                    </a:lnTo>
                    <a:lnTo>
                      <a:pt x="0" y="66237"/>
                    </a:lnTo>
                    <a:lnTo>
                      <a:pt x="3903" y="84394"/>
                    </a:lnTo>
                    <a:lnTo>
                      <a:pt x="12479" y="99306"/>
                    </a:lnTo>
                    <a:lnTo>
                      <a:pt x="19692" y="104103"/>
                    </a:lnTo>
                    <a:lnTo>
                      <a:pt x="38654" y="109434"/>
                    </a:lnTo>
                    <a:lnTo>
                      <a:pt x="46378" y="107776"/>
                    </a:lnTo>
                    <a:lnTo>
                      <a:pt x="52554" y="103593"/>
                    </a:lnTo>
                    <a:lnTo>
                      <a:pt x="62153" y="90734"/>
                    </a:lnTo>
                    <a:lnTo>
                      <a:pt x="69840" y="74756"/>
                    </a:lnTo>
                    <a:lnTo>
                      <a:pt x="74353" y="71317"/>
                    </a:lnTo>
                    <a:lnTo>
                      <a:pt x="79414" y="71076"/>
                    </a:lnTo>
                    <a:lnTo>
                      <a:pt x="84841" y="72968"/>
                    </a:lnTo>
                    <a:lnTo>
                      <a:pt x="93607" y="83281"/>
                    </a:lnTo>
                    <a:lnTo>
                      <a:pt x="97381" y="90341"/>
                    </a:lnTo>
                    <a:lnTo>
                      <a:pt x="109785" y="100923"/>
                    </a:lnTo>
                    <a:lnTo>
                      <a:pt x="132639" y="113698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4270866" y="889000"/>
                <a:ext cx="18474" cy="258619"/>
              </a:xfrm>
              <a:custGeom>
                <a:avLst/>
                <a:gdLst/>
                <a:ahLst/>
                <a:cxnLst/>
                <a:rect l="0" t="0" r="0" b="0"/>
                <a:pathLst>
                  <a:path w="18474" h="258619">
                    <a:moveTo>
                      <a:pt x="0" y="0"/>
                    </a:moveTo>
                    <a:lnTo>
                      <a:pt x="0" y="42925"/>
                    </a:lnTo>
                    <a:lnTo>
                      <a:pt x="4904" y="89895"/>
                    </a:lnTo>
                    <a:lnTo>
                      <a:pt x="8381" y="142543"/>
                    </a:lnTo>
                    <a:lnTo>
                      <a:pt x="11804" y="190800"/>
                    </a:lnTo>
                    <a:lnTo>
                      <a:pt x="17595" y="242997"/>
                    </a:lnTo>
                    <a:lnTo>
                      <a:pt x="18473" y="258618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215448" y="992525"/>
                <a:ext cx="138546" cy="16548"/>
              </a:xfrm>
              <a:custGeom>
                <a:avLst/>
                <a:gdLst/>
                <a:ahLst/>
                <a:cxnLst/>
                <a:rect l="0" t="0" r="0" b="0"/>
                <a:pathLst>
                  <a:path w="138546" h="16548">
                    <a:moveTo>
                      <a:pt x="138545" y="7311"/>
                    </a:moveTo>
                    <a:lnTo>
                      <a:pt x="105667" y="0"/>
                    </a:lnTo>
                    <a:lnTo>
                      <a:pt x="72359" y="1382"/>
                    </a:lnTo>
                    <a:lnTo>
                      <a:pt x="24328" y="11043"/>
                    </a:lnTo>
                    <a:lnTo>
                      <a:pt x="0" y="16547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4511012" y="1036781"/>
                <a:ext cx="46183" cy="73892"/>
              </a:xfrm>
              <a:custGeom>
                <a:avLst/>
                <a:gdLst/>
                <a:ahLst/>
                <a:cxnLst/>
                <a:rect l="0" t="0" r="0" b="0"/>
                <a:pathLst>
                  <a:path w="46183" h="73892">
                    <a:moveTo>
                      <a:pt x="0" y="0"/>
                    </a:moveTo>
                    <a:lnTo>
                      <a:pt x="17759" y="38568"/>
                    </a:lnTo>
                    <a:lnTo>
                      <a:pt x="46182" y="73891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4501775" y="1018309"/>
                <a:ext cx="120074" cy="221673"/>
              </a:xfrm>
              <a:custGeom>
                <a:avLst/>
                <a:gdLst/>
                <a:ahLst/>
                <a:cxnLst/>
                <a:rect l="0" t="0" r="0" b="0"/>
                <a:pathLst>
                  <a:path w="120074" h="221673">
                    <a:moveTo>
                      <a:pt x="120073" y="0"/>
                    </a:moveTo>
                    <a:lnTo>
                      <a:pt x="94912" y="47263"/>
                    </a:lnTo>
                    <a:lnTo>
                      <a:pt x="67258" y="97409"/>
                    </a:lnTo>
                    <a:lnTo>
                      <a:pt x="39620" y="147230"/>
                    </a:lnTo>
                    <a:lnTo>
                      <a:pt x="11397" y="200415"/>
                    </a:lnTo>
                    <a:lnTo>
                      <a:pt x="0" y="221672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614995" y="1055254"/>
                <a:ext cx="84064" cy="128983"/>
              </a:xfrm>
              <a:custGeom>
                <a:avLst/>
                <a:gdLst/>
                <a:ahLst/>
                <a:cxnLst/>
                <a:rect l="0" t="0" r="0" b="0"/>
                <a:pathLst>
                  <a:path w="84064" h="128983">
                    <a:moveTo>
                      <a:pt x="53035" y="0"/>
                    </a:moveTo>
                    <a:lnTo>
                      <a:pt x="31940" y="15774"/>
                    </a:lnTo>
                    <a:lnTo>
                      <a:pt x="14172" y="39909"/>
                    </a:lnTo>
                    <a:lnTo>
                      <a:pt x="2978" y="72603"/>
                    </a:lnTo>
                    <a:lnTo>
                      <a:pt x="0" y="96238"/>
                    </a:lnTo>
                    <a:lnTo>
                      <a:pt x="4149" y="114953"/>
                    </a:lnTo>
                    <a:lnTo>
                      <a:pt x="8130" y="122817"/>
                    </a:lnTo>
                    <a:lnTo>
                      <a:pt x="13862" y="127034"/>
                    </a:lnTo>
                    <a:lnTo>
                      <a:pt x="20762" y="128818"/>
                    </a:lnTo>
                    <a:lnTo>
                      <a:pt x="28441" y="128982"/>
                    </a:lnTo>
                    <a:lnTo>
                      <a:pt x="53958" y="119406"/>
                    </a:lnTo>
                    <a:lnTo>
                      <a:pt x="66444" y="106435"/>
                    </a:lnTo>
                    <a:lnTo>
                      <a:pt x="82823" y="73022"/>
                    </a:lnTo>
                    <a:lnTo>
                      <a:pt x="84063" y="55032"/>
                    </a:lnTo>
                    <a:lnTo>
                      <a:pt x="80167" y="37800"/>
                    </a:lnTo>
                    <a:lnTo>
                      <a:pt x="62272" y="0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4725493" y="1046018"/>
                <a:ext cx="97534" cy="130534"/>
              </a:xfrm>
              <a:custGeom>
                <a:avLst/>
                <a:gdLst/>
                <a:ahLst/>
                <a:cxnLst/>
                <a:rect l="0" t="0" r="0" b="0"/>
                <a:pathLst>
                  <a:path w="97534" h="130534">
                    <a:moveTo>
                      <a:pt x="25664" y="9236"/>
                    </a:moveTo>
                    <a:lnTo>
                      <a:pt x="11943" y="25010"/>
                    </a:lnTo>
                    <a:lnTo>
                      <a:pt x="4856" y="39851"/>
                    </a:lnTo>
                    <a:lnTo>
                      <a:pt x="0" y="75322"/>
                    </a:lnTo>
                    <a:lnTo>
                      <a:pt x="3464" y="108523"/>
                    </a:lnTo>
                    <a:lnTo>
                      <a:pt x="7785" y="116478"/>
                    </a:lnTo>
                    <a:lnTo>
                      <a:pt x="20797" y="128053"/>
                    </a:lnTo>
                    <a:lnTo>
                      <a:pt x="28577" y="130524"/>
                    </a:lnTo>
                    <a:lnTo>
                      <a:pt x="45432" y="130533"/>
                    </a:lnTo>
                    <a:lnTo>
                      <a:pt x="60448" y="124380"/>
                    </a:lnTo>
                    <a:lnTo>
                      <a:pt x="67326" y="119865"/>
                    </a:lnTo>
                    <a:lnTo>
                      <a:pt x="77706" y="106639"/>
                    </a:lnTo>
                    <a:lnTo>
                      <a:pt x="92731" y="73062"/>
                    </a:lnTo>
                    <a:lnTo>
                      <a:pt x="97533" y="41033"/>
                    </a:lnTo>
                    <a:lnTo>
                      <a:pt x="90319" y="0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969886" y="1035375"/>
                <a:ext cx="86072" cy="153728"/>
              </a:xfrm>
              <a:custGeom>
                <a:avLst/>
                <a:gdLst/>
                <a:ahLst/>
                <a:cxnLst/>
                <a:rect l="0" t="0" r="0" b="0"/>
                <a:pathLst>
                  <a:path w="86072" h="153728">
                    <a:moveTo>
                      <a:pt x="67598" y="10643"/>
                    </a:moveTo>
                    <a:lnTo>
                      <a:pt x="52888" y="836"/>
                    </a:lnTo>
                    <a:lnTo>
                      <a:pt x="46503" y="0"/>
                    </a:lnTo>
                    <a:lnTo>
                      <a:pt x="33934" y="4544"/>
                    </a:lnTo>
                    <a:lnTo>
                      <a:pt x="15319" y="18642"/>
                    </a:lnTo>
                    <a:lnTo>
                      <a:pt x="1707" y="45625"/>
                    </a:lnTo>
                    <a:lnTo>
                      <a:pt x="0" y="67925"/>
                    </a:lnTo>
                    <a:lnTo>
                      <a:pt x="7265" y="115690"/>
                    </a:lnTo>
                    <a:lnTo>
                      <a:pt x="20531" y="142569"/>
                    </a:lnTo>
                    <a:lnTo>
                      <a:pt x="28010" y="147854"/>
                    </a:lnTo>
                    <a:lnTo>
                      <a:pt x="47267" y="153727"/>
                    </a:lnTo>
                    <a:lnTo>
                      <a:pt x="56097" y="153240"/>
                    </a:lnTo>
                    <a:lnTo>
                      <a:pt x="86071" y="139952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065194" y="898236"/>
                <a:ext cx="110837" cy="295565"/>
              </a:xfrm>
              <a:custGeom>
                <a:avLst/>
                <a:gdLst/>
                <a:ahLst/>
                <a:cxnLst/>
                <a:rect l="0" t="0" r="0" b="0"/>
                <a:pathLst>
                  <a:path w="110837" h="295565">
                    <a:moveTo>
                      <a:pt x="0" y="0"/>
                    </a:moveTo>
                    <a:lnTo>
                      <a:pt x="0" y="47499"/>
                    </a:lnTo>
                    <a:lnTo>
                      <a:pt x="4903" y="100606"/>
                    </a:lnTo>
                    <a:lnTo>
                      <a:pt x="7952" y="145321"/>
                    </a:lnTo>
                    <a:lnTo>
                      <a:pt x="16356" y="199027"/>
                    </a:lnTo>
                    <a:lnTo>
                      <a:pt x="25162" y="249166"/>
                    </a:lnTo>
                    <a:lnTo>
                      <a:pt x="25551" y="265706"/>
                    </a:lnTo>
                    <a:lnTo>
                      <a:pt x="24217" y="264369"/>
                    </a:lnTo>
                    <a:lnTo>
                      <a:pt x="21026" y="251938"/>
                    </a:lnTo>
                    <a:lnTo>
                      <a:pt x="20255" y="222886"/>
                    </a:lnTo>
                    <a:lnTo>
                      <a:pt x="23712" y="203739"/>
                    </a:lnTo>
                    <a:lnTo>
                      <a:pt x="28123" y="196376"/>
                    </a:lnTo>
                    <a:lnTo>
                      <a:pt x="41235" y="185457"/>
                    </a:lnTo>
                    <a:lnTo>
                      <a:pt x="48015" y="184188"/>
                    </a:lnTo>
                    <a:lnTo>
                      <a:pt x="54587" y="185394"/>
                    </a:lnTo>
                    <a:lnTo>
                      <a:pt x="61022" y="188250"/>
                    </a:lnTo>
                    <a:lnTo>
                      <a:pt x="73645" y="202371"/>
                    </a:lnTo>
                    <a:lnTo>
                      <a:pt x="97272" y="249273"/>
                    </a:lnTo>
                    <a:lnTo>
                      <a:pt x="110836" y="295564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178420" y="1028706"/>
                <a:ext cx="117683" cy="146622"/>
              </a:xfrm>
              <a:custGeom>
                <a:avLst/>
                <a:gdLst/>
                <a:ahLst/>
                <a:cxnLst/>
                <a:rect l="0" t="0" r="0" b="0"/>
                <a:pathLst>
                  <a:path w="117683" h="146622">
                    <a:moveTo>
                      <a:pt x="89974" y="35784"/>
                    </a:moveTo>
                    <a:lnTo>
                      <a:pt x="74200" y="14689"/>
                    </a:lnTo>
                    <a:lnTo>
                      <a:pt x="59359" y="2121"/>
                    </a:lnTo>
                    <a:lnTo>
                      <a:pt x="52117" y="0"/>
                    </a:lnTo>
                    <a:lnTo>
                      <a:pt x="45237" y="640"/>
                    </a:lnTo>
                    <a:lnTo>
                      <a:pt x="38598" y="3118"/>
                    </a:lnTo>
                    <a:lnTo>
                      <a:pt x="19447" y="21316"/>
                    </a:lnTo>
                    <a:lnTo>
                      <a:pt x="5677" y="51111"/>
                    </a:lnTo>
                    <a:lnTo>
                      <a:pt x="0" y="85937"/>
                    </a:lnTo>
                    <a:lnTo>
                      <a:pt x="3221" y="117352"/>
                    </a:lnTo>
                    <a:lnTo>
                      <a:pt x="8535" y="123003"/>
                    </a:lnTo>
                    <a:lnTo>
                      <a:pt x="16182" y="125744"/>
                    </a:lnTo>
                    <a:lnTo>
                      <a:pt x="25385" y="126546"/>
                    </a:lnTo>
                    <a:lnTo>
                      <a:pt x="33573" y="124001"/>
                    </a:lnTo>
                    <a:lnTo>
                      <a:pt x="48144" y="112964"/>
                    </a:lnTo>
                    <a:lnTo>
                      <a:pt x="55989" y="95059"/>
                    </a:lnTo>
                    <a:lnTo>
                      <a:pt x="58081" y="84537"/>
                    </a:lnTo>
                    <a:lnTo>
                      <a:pt x="60501" y="81628"/>
                    </a:lnTo>
                    <a:lnTo>
                      <a:pt x="63142" y="83793"/>
                    </a:lnTo>
                    <a:lnTo>
                      <a:pt x="88771" y="133129"/>
                    </a:lnTo>
                    <a:lnTo>
                      <a:pt x="100044" y="140624"/>
                    </a:lnTo>
                    <a:lnTo>
                      <a:pt x="117682" y="146621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5277630" y="1047588"/>
                <a:ext cx="92365" cy="118503"/>
              </a:xfrm>
              <a:custGeom>
                <a:avLst/>
                <a:gdLst/>
                <a:ahLst/>
                <a:cxnLst/>
                <a:rect l="0" t="0" r="0" b="0"/>
                <a:pathLst>
                  <a:path w="92365" h="118503">
                    <a:moveTo>
                      <a:pt x="0" y="16902"/>
                    </a:moveTo>
                    <a:lnTo>
                      <a:pt x="4903" y="68325"/>
                    </a:lnTo>
                    <a:lnTo>
                      <a:pt x="13702" y="107641"/>
                    </a:lnTo>
                    <a:lnTo>
                      <a:pt x="2278" y="51951"/>
                    </a:lnTo>
                    <a:lnTo>
                      <a:pt x="3065" y="29401"/>
                    </a:lnTo>
                    <a:lnTo>
                      <a:pt x="10257" y="9116"/>
                    </a:lnTo>
                    <a:lnTo>
                      <a:pt x="16074" y="3501"/>
                    </a:lnTo>
                    <a:lnTo>
                      <a:pt x="23032" y="785"/>
                    </a:lnTo>
                    <a:lnTo>
                      <a:pt x="30748" y="0"/>
                    </a:lnTo>
                    <a:lnTo>
                      <a:pt x="47533" y="4601"/>
                    </a:lnTo>
                    <a:lnTo>
                      <a:pt x="56320" y="8701"/>
                    </a:lnTo>
                    <a:lnTo>
                      <a:pt x="68819" y="24204"/>
                    </a:lnTo>
                    <a:lnTo>
                      <a:pt x="85205" y="67605"/>
                    </a:lnTo>
                    <a:lnTo>
                      <a:pt x="92364" y="118502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314575" y="1035184"/>
                <a:ext cx="155146" cy="260217"/>
              </a:xfrm>
              <a:custGeom>
                <a:avLst/>
                <a:gdLst/>
                <a:ahLst/>
                <a:cxnLst/>
                <a:rect l="0" t="0" r="0" b="0"/>
                <a:pathLst>
                  <a:path w="155146" h="260217">
                    <a:moveTo>
                      <a:pt x="138546" y="75488"/>
                    </a:moveTo>
                    <a:lnTo>
                      <a:pt x="143449" y="60779"/>
                    </a:lnTo>
                    <a:lnTo>
                      <a:pt x="143120" y="45347"/>
                    </a:lnTo>
                    <a:lnTo>
                      <a:pt x="138527" y="29252"/>
                    </a:lnTo>
                    <a:lnTo>
                      <a:pt x="129643" y="15256"/>
                    </a:lnTo>
                    <a:lnTo>
                      <a:pt x="116116" y="4931"/>
                    </a:lnTo>
                    <a:lnTo>
                      <a:pt x="108199" y="741"/>
                    </a:lnTo>
                    <a:lnTo>
                      <a:pt x="99842" y="0"/>
                    </a:lnTo>
                    <a:lnTo>
                      <a:pt x="82346" y="4651"/>
                    </a:lnTo>
                    <a:lnTo>
                      <a:pt x="69781" y="16296"/>
                    </a:lnTo>
                    <a:lnTo>
                      <a:pt x="53352" y="48858"/>
                    </a:lnTo>
                    <a:lnTo>
                      <a:pt x="53014" y="57735"/>
                    </a:lnTo>
                    <a:lnTo>
                      <a:pt x="58113" y="75808"/>
                    </a:lnTo>
                    <a:lnTo>
                      <a:pt x="69957" y="88630"/>
                    </a:lnTo>
                    <a:lnTo>
                      <a:pt x="77427" y="93486"/>
                    </a:lnTo>
                    <a:lnTo>
                      <a:pt x="84459" y="94670"/>
                    </a:lnTo>
                    <a:lnTo>
                      <a:pt x="91199" y="93408"/>
                    </a:lnTo>
                    <a:lnTo>
                      <a:pt x="110491" y="81824"/>
                    </a:lnTo>
                    <a:lnTo>
                      <a:pt x="116764" y="76633"/>
                    </a:lnTo>
                    <a:lnTo>
                      <a:pt x="121972" y="77278"/>
                    </a:lnTo>
                    <a:lnTo>
                      <a:pt x="126470" y="81813"/>
                    </a:lnTo>
                    <a:lnTo>
                      <a:pt x="137704" y="110545"/>
                    </a:lnTo>
                    <a:lnTo>
                      <a:pt x="150695" y="156418"/>
                    </a:lnTo>
                    <a:lnTo>
                      <a:pt x="155145" y="190577"/>
                    </a:lnTo>
                    <a:lnTo>
                      <a:pt x="150712" y="209082"/>
                    </a:lnTo>
                    <a:lnTo>
                      <a:pt x="146657" y="216890"/>
                    </a:lnTo>
                    <a:lnTo>
                      <a:pt x="131204" y="231039"/>
                    </a:lnTo>
                    <a:lnTo>
                      <a:pt x="99425" y="247808"/>
                    </a:lnTo>
                    <a:lnTo>
                      <a:pt x="64011" y="256539"/>
                    </a:lnTo>
                    <a:lnTo>
                      <a:pt x="30256" y="259126"/>
                    </a:lnTo>
                    <a:lnTo>
                      <a:pt x="0" y="260216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5477308" y="1027600"/>
                <a:ext cx="98662" cy="175437"/>
              </a:xfrm>
              <a:custGeom>
                <a:avLst/>
                <a:gdLst/>
                <a:ahLst/>
                <a:cxnLst/>
                <a:rect l="0" t="0" r="0" b="0"/>
                <a:pathLst>
                  <a:path w="98662" h="175437">
                    <a:moveTo>
                      <a:pt x="21994" y="83072"/>
                    </a:moveTo>
                    <a:lnTo>
                      <a:pt x="36705" y="87975"/>
                    </a:lnTo>
                    <a:lnTo>
                      <a:pt x="52137" y="87646"/>
                    </a:lnTo>
                    <a:lnTo>
                      <a:pt x="68232" y="83053"/>
                    </a:lnTo>
                    <a:lnTo>
                      <a:pt x="82227" y="74169"/>
                    </a:lnTo>
                    <a:lnTo>
                      <a:pt x="92552" y="60643"/>
                    </a:lnTo>
                    <a:lnTo>
                      <a:pt x="96742" y="52725"/>
                    </a:lnTo>
                    <a:lnTo>
                      <a:pt x="98661" y="32981"/>
                    </a:lnTo>
                    <a:lnTo>
                      <a:pt x="97736" y="21969"/>
                    </a:lnTo>
                    <a:lnTo>
                      <a:pt x="94041" y="13601"/>
                    </a:lnTo>
                    <a:lnTo>
                      <a:pt x="81724" y="1567"/>
                    </a:lnTo>
                    <a:lnTo>
                      <a:pt x="75155" y="0"/>
                    </a:lnTo>
                    <a:lnTo>
                      <a:pt x="68725" y="1008"/>
                    </a:lnTo>
                    <a:lnTo>
                      <a:pt x="56105" y="7601"/>
                    </a:lnTo>
                    <a:lnTo>
                      <a:pt x="25106" y="34414"/>
                    </a:lnTo>
                    <a:lnTo>
                      <a:pt x="11513" y="57366"/>
                    </a:lnTo>
                    <a:lnTo>
                      <a:pt x="986" y="83666"/>
                    </a:lnTo>
                    <a:lnTo>
                      <a:pt x="0" y="101809"/>
                    </a:lnTo>
                    <a:lnTo>
                      <a:pt x="7728" y="138543"/>
                    </a:lnTo>
                    <a:lnTo>
                      <a:pt x="21075" y="161312"/>
                    </a:lnTo>
                    <a:lnTo>
                      <a:pt x="28566" y="166020"/>
                    </a:lnTo>
                    <a:lnTo>
                      <a:pt x="57694" y="172646"/>
                    </a:lnTo>
                    <a:lnTo>
                      <a:pt x="95886" y="175436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6900569" y="889000"/>
            <a:ext cx="1235154" cy="406401"/>
            <a:chOff x="6900569" y="889000"/>
            <a:chExt cx="1235154" cy="406401"/>
          </a:xfrm>
        </p:grpSpPr>
        <p:sp>
          <p:nvSpPr>
            <p:cNvPr id="33" name="Freeform 32"/>
            <p:cNvSpPr/>
            <p:nvPr/>
          </p:nvSpPr>
          <p:spPr>
            <a:xfrm>
              <a:off x="6912357" y="1244572"/>
              <a:ext cx="1223366" cy="50829"/>
            </a:xfrm>
            <a:custGeom>
              <a:avLst/>
              <a:gdLst/>
              <a:ahLst/>
              <a:cxnLst/>
              <a:rect l="0" t="0" r="0" b="0"/>
              <a:pathLst>
                <a:path w="1223366" h="50829">
                  <a:moveTo>
                    <a:pt x="1223365" y="41825"/>
                  </a:moveTo>
                  <a:lnTo>
                    <a:pt x="1180966" y="44923"/>
                  </a:lnTo>
                  <a:lnTo>
                    <a:pt x="1134052" y="50828"/>
                  </a:lnTo>
                  <a:lnTo>
                    <a:pt x="1080034" y="44808"/>
                  </a:lnTo>
                  <a:lnTo>
                    <a:pt x="1021516" y="42414"/>
                  </a:lnTo>
                  <a:lnTo>
                    <a:pt x="959913" y="41941"/>
                  </a:lnTo>
                  <a:lnTo>
                    <a:pt x="911527" y="41859"/>
                  </a:lnTo>
                  <a:lnTo>
                    <a:pt x="850322" y="33484"/>
                  </a:lnTo>
                  <a:lnTo>
                    <a:pt x="800570" y="25154"/>
                  </a:lnTo>
                  <a:lnTo>
                    <a:pt x="749040" y="22169"/>
                  </a:lnTo>
                  <a:lnTo>
                    <a:pt x="696981" y="21285"/>
                  </a:lnTo>
                  <a:lnTo>
                    <a:pt x="644766" y="21023"/>
                  </a:lnTo>
                  <a:lnTo>
                    <a:pt x="593667" y="20945"/>
                  </a:lnTo>
                  <a:lnTo>
                    <a:pt x="531080" y="17821"/>
                  </a:lnTo>
                  <a:lnTo>
                    <a:pt x="480335" y="12639"/>
                  </a:lnTo>
                  <a:lnTo>
                    <a:pt x="428510" y="11103"/>
                  </a:lnTo>
                  <a:lnTo>
                    <a:pt x="379462" y="10648"/>
                  </a:lnTo>
                  <a:lnTo>
                    <a:pt x="321255" y="10494"/>
                  </a:lnTo>
                  <a:lnTo>
                    <a:pt x="265008" y="10464"/>
                  </a:lnTo>
                  <a:lnTo>
                    <a:pt x="206048" y="7360"/>
                  </a:lnTo>
                  <a:lnTo>
                    <a:pt x="144359" y="1454"/>
                  </a:lnTo>
                  <a:lnTo>
                    <a:pt x="86261" y="288"/>
                  </a:lnTo>
                  <a:lnTo>
                    <a:pt x="29346" y="57"/>
                  </a:lnTo>
                  <a:lnTo>
                    <a:pt x="0" y="0"/>
                  </a:lnTo>
                </a:path>
              </a:pathLst>
            </a:custGeom>
            <a:ln w="3783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900569" y="889000"/>
              <a:ext cx="1140046" cy="403606"/>
              <a:chOff x="6900569" y="889000"/>
              <a:chExt cx="1140046" cy="403606"/>
            </a:xfrm>
          </p:grpSpPr>
          <p:sp>
            <p:nvSpPr>
              <p:cNvPr id="34" name="Freeform 33"/>
              <p:cNvSpPr/>
              <p:nvPr/>
            </p:nvSpPr>
            <p:spPr>
              <a:xfrm>
                <a:off x="6904573" y="941958"/>
                <a:ext cx="146046" cy="226938"/>
              </a:xfrm>
              <a:custGeom>
                <a:avLst/>
                <a:gdLst/>
                <a:ahLst/>
                <a:cxnLst/>
                <a:rect l="0" t="0" r="0" b="0"/>
                <a:pathLst>
                  <a:path w="146046" h="226938">
                    <a:moveTo>
                      <a:pt x="22475" y="0"/>
                    </a:moveTo>
                    <a:lnTo>
                      <a:pt x="15489" y="48007"/>
                    </a:lnTo>
                    <a:lnTo>
                      <a:pt x="9325" y="94369"/>
                    </a:lnTo>
                    <a:lnTo>
                      <a:pt x="4730" y="137925"/>
                    </a:lnTo>
                    <a:lnTo>
                      <a:pt x="0" y="166725"/>
                    </a:lnTo>
                    <a:lnTo>
                      <a:pt x="3992" y="216392"/>
                    </a:lnTo>
                    <a:lnTo>
                      <a:pt x="7212" y="222718"/>
                    </a:lnTo>
                    <a:lnTo>
                      <a:pt x="12298" y="225955"/>
                    </a:lnTo>
                    <a:lnTo>
                      <a:pt x="26779" y="226937"/>
                    </a:lnTo>
                    <a:lnTo>
                      <a:pt x="79330" y="216995"/>
                    </a:lnTo>
                    <a:lnTo>
                      <a:pt x="129499" y="209899"/>
                    </a:lnTo>
                    <a:lnTo>
                      <a:pt x="146045" y="203008"/>
                    </a:lnTo>
                  </a:path>
                </a:pathLst>
              </a:custGeom>
              <a:ln w="3178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6900569" y="1030222"/>
                <a:ext cx="88265" cy="1"/>
              </a:xfrm>
              <a:custGeom>
                <a:avLst/>
                <a:gdLst/>
                <a:ahLst/>
                <a:cxnLst/>
                <a:rect l="0" t="0" r="0" b="0"/>
                <a:pathLst>
                  <a:path w="88265" h="1">
                    <a:moveTo>
                      <a:pt x="88264" y="0"/>
                    </a:moveTo>
                    <a:lnTo>
                      <a:pt x="39123" y="0"/>
                    </a:lnTo>
                    <a:lnTo>
                      <a:pt x="0" y="0"/>
                    </a:lnTo>
                  </a:path>
                </a:pathLst>
              </a:custGeom>
              <a:ln w="3178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6953527" y="906652"/>
                <a:ext cx="97092" cy="26481"/>
              </a:xfrm>
              <a:custGeom>
                <a:avLst/>
                <a:gdLst/>
                <a:ahLst/>
                <a:cxnLst/>
                <a:rect l="0" t="0" r="0" b="0"/>
                <a:pathLst>
                  <a:path w="97092" h="26481">
                    <a:moveTo>
                      <a:pt x="97091" y="0"/>
                    </a:moveTo>
                    <a:lnTo>
                      <a:pt x="43917" y="15055"/>
                    </a:lnTo>
                    <a:lnTo>
                      <a:pt x="0" y="26480"/>
                    </a:lnTo>
                  </a:path>
                </a:pathLst>
              </a:custGeom>
              <a:ln w="3178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7085924" y="1056702"/>
                <a:ext cx="88266" cy="97092"/>
              </a:xfrm>
              <a:custGeom>
                <a:avLst/>
                <a:gdLst/>
                <a:ahLst/>
                <a:cxnLst/>
                <a:rect l="0" t="0" r="0" b="0"/>
                <a:pathLst>
                  <a:path w="88266" h="97092">
                    <a:moveTo>
                      <a:pt x="88265" y="0"/>
                    </a:moveTo>
                    <a:lnTo>
                      <a:pt x="35170" y="53094"/>
                    </a:lnTo>
                    <a:lnTo>
                      <a:pt x="7828" y="81417"/>
                    </a:lnTo>
                    <a:lnTo>
                      <a:pt x="0" y="97091"/>
                    </a:lnTo>
                  </a:path>
                </a:pathLst>
              </a:custGeom>
              <a:ln w="3178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077098" y="1039049"/>
                <a:ext cx="79439" cy="132397"/>
              </a:xfrm>
              <a:custGeom>
                <a:avLst/>
                <a:gdLst/>
                <a:ahLst/>
                <a:cxnLst/>
                <a:rect l="0" t="0" r="0" b="0"/>
                <a:pathLst>
                  <a:path w="79439" h="132397">
                    <a:moveTo>
                      <a:pt x="0" y="0"/>
                    </a:moveTo>
                    <a:lnTo>
                      <a:pt x="30110" y="51231"/>
                    </a:lnTo>
                    <a:lnTo>
                      <a:pt x="54248" y="96863"/>
                    </a:lnTo>
                    <a:lnTo>
                      <a:pt x="79438" y="132396"/>
                    </a:lnTo>
                  </a:path>
                </a:pathLst>
              </a:custGeom>
              <a:ln w="3178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7202259" y="1037523"/>
                <a:ext cx="104327" cy="142750"/>
              </a:xfrm>
              <a:custGeom>
                <a:avLst/>
                <a:gdLst/>
                <a:ahLst/>
                <a:cxnLst/>
                <a:rect l="0" t="0" r="0" b="0"/>
                <a:pathLst>
                  <a:path w="104327" h="142750">
                    <a:moveTo>
                      <a:pt x="95500" y="72137"/>
                    </a:moveTo>
                    <a:lnTo>
                      <a:pt x="79464" y="27953"/>
                    </a:lnTo>
                    <a:lnTo>
                      <a:pt x="70066" y="14579"/>
                    </a:lnTo>
                    <a:lnTo>
                      <a:pt x="56735" y="4712"/>
                    </a:lnTo>
                    <a:lnTo>
                      <a:pt x="49062" y="708"/>
                    </a:lnTo>
                    <a:lnTo>
                      <a:pt x="41985" y="0"/>
                    </a:lnTo>
                    <a:lnTo>
                      <a:pt x="28891" y="4444"/>
                    </a:lnTo>
                    <a:lnTo>
                      <a:pt x="16533" y="18187"/>
                    </a:lnTo>
                    <a:lnTo>
                      <a:pt x="6464" y="37372"/>
                    </a:lnTo>
                    <a:lnTo>
                      <a:pt x="0" y="81652"/>
                    </a:lnTo>
                    <a:lnTo>
                      <a:pt x="1496" y="113858"/>
                    </a:lnTo>
                    <a:lnTo>
                      <a:pt x="3409" y="123488"/>
                    </a:lnTo>
                    <a:lnTo>
                      <a:pt x="6646" y="127947"/>
                    </a:lnTo>
                    <a:lnTo>
                      <a:pt x="10765" y="128958"/>
                    </a:lnTo>
                    <a:lnTo>
                      <a:pt x="15474" y="127671"/>
                    </a:lnTo>
                    <a:lnTo>
                      <a:pt x="25934" y="118395"/>
                    </a:lnTo>
                    <a:lnTo>
                      <a:pt x="40236" y="96631"/>
                    </a:lnTo>
                    <a:lnTo>
                      <a:pt x="43946" y="88467"/>
                    </a:lnTo>
                    <a:lnTo>
                      <a:pt x="47401" y="85966"/>
                    </a:lnTo>
                    <a:lnTo>
                      <a:pt x="50685" y="87240"/>
                    </a:lnTo>
                    <a:lnTo>
                      <a:pt x="97467" y="137136"/>
                    </a:lnTo>
                    <a:lnTo>
                      <a:pt x="104326" y="142749"/>
                    </a:lnTo>
                  </a:path>
                </a:pathLst>
              </a:custGeom>
              <a:ln w="3178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7359543" y="1075185"/>
                <a:ext cx="167704" cy="105088"/>
              </a:xfrm>
              <a:custGeom>
                <a:avLst/>
                <a:gdLst/>
                <a:ahLst/>
                <a:cxnLst/>
                <a:rect l="0" t="0" r="0" b="0"/>
                <a:pathLst>
                  <a:path w="167704" h="105088">
                    <a:moveTo>
                      <a:pt x="0" y="34475"/>
                    </a:moveTo>
                    <a:lnTo>
                      <a:pt x="0" y="79867"/>
                    </a:lnTo>
                    <a:lnTo>
                      <a:pt x="0" y="94858"/>
                    </a:lnTo>
                    <a:lnTo>
                      <a:pt x="7047" y="47279"/>
                    </a:lnTo>
                    <a:lnTo>
                      <a:pt x="12286" y="27417"/>
                    </a:lnTo>
                    <a:lnTo>
                      <a:pt x="17018" y="21924"/>
                    </a:lnTo>
                    <a:lnTo>
                      <a:pt x="23114" y="19243"/>
                    </a:lnTo>
                    <a:lnTo>
                      <a:pt x="30119" y="18436"/>
                    </a:lnTo>
                    <a:lnTo>
                      <a:pt x="36752" y="20840"/>
                    </a:lnTo>
                    <a:lnTo>
                      <a:pt x="49352" y="31357"/>
                    </a:lnTo>
                    <a:lnTo>
                      <a:pt x="62787" y="53820"/>
                    </a:lnTo>
                    <a:lnTo>
                      <a:pt x="66376" y="56198"/>
                    </a:lnTo>
                    <a:lnTo>
                      <a:pt x="69750" y="54841"/>
                    </a:lnTo>
                    <a:lnTo>
                      <a:pt x="76113" y="45488"/>
                    </a:lnTo>
                    <a:lnTo>
                      <a:pt x="91157" y="7122"/>
                    </a:lnTo>
                    <a:lnTo>
                      <a:pt x="97058" y="2509"/>
                    </a:lnTo>
                    <a:lnTo>
                      <a:pt x="114076" y="0"/>
                    </a:lnTo>
                    <a:lnTo>
                      <a:pt x="122144" y="2665"/>
                    </a:lnTo>
                    <a:lnTo>
                      <a:pt x="136340" y="13473"/>
                    </a:lnTo>
                    <a:lnTo>
                      <a:pt x="150673" y="40784"/>
                    </a:lnTo>
                    <a:lnTo>
                      <a:pt x="164782" y="84487"/>
                    </a:lnTo>
                    <a:lnTo>
                      <a:pt x="167703" y="105087"/>
                    </a:lnTo>
                  </a:path>
                </a:pathLst>
              </a:custGeom>
              <a:ln w="3178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7575198" y="1054675"/>
                <a:ext cx="107295" cy="237931"/>
              </a:xfrm>
              <a:custGeom>
                <a:avLst/>
                <a:gdLst/>
                <a:ahLst/>
                <a:cxnLst/>
                <a:rect l="0" t="0" r="0" b="0"/>
                <a:pathLst>
                  <a:path w="107295" h="237931">
                    <a:moveTo>
                      <a:pt x="31486" y="63812"/>
                    </a:moveTo>
                    <a:lnTo>
                      <a:pt x="23886" y="112953"/>
                    </a:lnTo>
                    <a:lnTo>
                      <a:pt x="23022" y="156175"/>
                    </a:lnTo>
                    <a:lnTo>
                      <a:pt x="22731" y="209404"/>
                    </a:lnTo>
                    <a:lnTo>
                      <a:pt x="22691" y="233783"/>
                    </a:lnTo>
                    <a:lnTo>
                      <a:pt x="21699" y="237930"/>
                    </a:lnTo>
                    <a:lnTo>
                      <a:pt x="20058" y="236772"/>
                    </a:lnTo>
                    <a:lnTo>
                      <a:pt x="16600" y="225024"/>
                    </a:lnTo>
                    <a:lnTo>
                      <a:pt x="9512" y="174371"/>
                    </a:lnTo>
                    <a:lnTo>
                      <a:pt x="5896" y="128294"/>
                    </a:lnTo>
                    <a:lnTo>
                      <a:pt x="2567" y="84031"/>
                    </a:lnTo>
                    <a:lnTo>
                      <a:pt x="0" y="64953"/>
                    </a:lnTo>
                    <a:lnTo>
                      <a:pt x="8839" y="19830"/>
                    </a:lnTo>
                    <a:lnTo>
                      <a:pt x="13447" y="12915"/>
                    </a:lnTo>
                    <a:lnTo>
                      <a:pt x="26410" y="2616"/>
                    </a:lnTo>
                    <a:lnTo>
                      <a:pt x="41979" y="0"/>
                    </a:lnTo>
                    <a:lnTo>
                      <a:pt x="58706" y="3088"/>
                    </a:lnTo>
                    <a:lnTo>
                      <a:pt x="75948" y="10998"/>
                    </a:lnTo>
                    <a:lnTo>
                      <a:pt x="97509" y="31164"/>
                    </a:lnTo>
                    <a:lnTo>
                      <a:pt x="104962" y="49956"/>
                    </a:lnTo>
                    <a:lnTo>
                      <a:pt x="107294" y="70403"/>
                    </a:lnTo>
                    <a:lnTo>
                      <a:pt x="105061" y="89298"/>
                    </a:lnTo>
                    <a:lnTo>
                      <a:pt x="101131" y="96494"/>
                    </a:lnTo>
                    <a:lnTo>
                      <a:pt x="88918" y="107105"/>
                    </a:lnTo>
                    <a:lnTo>
                      <a:pt x="65502" y="118592"/>
                    </a:lnTo>
                    <a:lnTo>
                      <a:pt x="48566" y="119868"/>
                    </a:lnTo>
                    <a:lnTo>
                      <a:pt x="22659" y="116770"/>
                    </a:lnTo>
                  </a:path>
                </a:pathLst>
              </a:custGeom>
              <a:ln w="3178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7715055" y="889000"/>
                <a:ext cx="24027" cy="300099"/>
              </a:xfrm>
              <a:custGeom>
                <a:avLst/>
                <a:gdLst/>
                <a:ahLst/>
                <a:cxnLst/>
                <a:rect l="0" t="0" r="0" b="0"/>
                <a:pathLst>
                  <a:path w="24027" h="300099">
                    <a:moveTo>
                      <a:pt x="15199" y="0"/>
                    </a:moveTo>
                    <a:lnTo>
                      <a:pt x="5827" y="14056"/>
                    </a:lnTo>
                    <a:lnTo>
                      <a:pt x="0" y="46226"/>
                    </a:lnTo>
                    <a:lnTo>
                      <a:pt x="5078" y="99066"/>
                    </a:lnTo>
                    <a:lnTo>
                      <a:pt x="15525" y="147715"/>
                    </a:lnTo>
                    <a:lnTo>
                      <a:pt x="21507" y="193490"/>
                    </a:lnTo>
                    <a:lnTo>
                      <a:pt x="23280" y="235493"/>
                    </a:lnTo>
                    <a:lnTo>
                      <a:pt x="23805" y="270168"/>
                    </a:lnTo>
                    <a:lnTo>
                      <a:pt x="24026" y="300098"/>
                    </a:lnTo>
                  </a:path>
                </a:pathLst>
              </a:custGeom>
              <a:ln w="3178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7758668" y="1018886"/>
                <a:ext cx="100008" cy="152560"/>
              </a:xfrm>
              <a:custGeom>
                <a:avLst/>
                <a:gdLst/>
                <a:ahLst/>
                <a:cxnLst/>
                <a:rect l="0" t="0" r="0" b="0"/>
                <a:pathLst>
                  <a:path w="100008" h="152560">
                    <a:moveTo>
                      <a:pt x="24545" y="90774"/>
                    </a:moveTo>
                    <a:lnTo>
                      <a:pt x="43287" y="90774"/>
                    </a:lnTo>
                    <a:lnTo>
                      <a:pt x="69000" y="81403"/>
                    </a:lnTo>
                    <a:lnTo>
                      <a:pt x="90566" y="66204"/>
                    </a:lnTo>
                    <a:lnTo>
                      <a:pt x="98020" y="49779"/>
                    </a:lnTo>
                    <a:lnTo>
                      <a:pt x="100007" y="39907"/>
                    </a:lnTo>
                    <a:lnTo>
                      <a:pt x="99371" y="31364"/>
                    </a:lnTo>
                    <a:lnTo>
                      <a:pt x="93434" y="16642"/>
                    </a:lnTo>
                    <a:lnTo>
                      <a:pt x="81641" y="6176"/>
                    </a:lnTo>
                    <a:lnTo>
                      <a:pt x="74377" y="2012"/>
                    </a:lnTo>
                    <a:lnTo>
                      <a:pt x="58461" y="0"/>
                    </a:lnTo>
                    <a:lnTo>
                      <a:pt x="42561" y="3356"/>
                    </a:lnTo>
                    <a:lnTo>
                      <a:pt x="28955" y="11385"/>
                    </a:lnTo>
                    <a:lnTo>
                      <a:pt x="18985" y="24107"/>
                    </a:lnTo>
                    <a:lnTo>
                      <a:pt x="4595" y="56248"/>
                    </a:lnTo>
                    <a:lnTo>
                      <a:pt x="0" y="86865"/>
                    </a:lnTo>
                    <a:lnTo>
                      <a:pt x="4155" y="104074"/>
                    </a:lnTo>
                    <a:lnTo>
                      <a:pt x="22805" y="131105"/>
                    </a:lnTo>
                    <a:lnTo>
                      <a:pt x="44297" y="144677"/>
                    </a:lnTo>
                    <a:lnTo>
                      <a:pt x="77503" y="152559"/>
                    </a:lnTo>
                  </a:path>
                </a:pathLst>
              </a:custGeom>
              <a:ln w="3178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7897384" y="1050329"/>
                <a:ext cx="143231" cy="185521"/>
              </a:xfrm>
              <a:custGeom>
                <a:avLst/>
                <a:gdLst/>
                <a:ahLst/>
                <a:cxnLst/>
                <a:rect l="0" t="0" r="0" b="0"/>
                <a:pathLst>
                  <a:path w="143231" h="185521">
                    <a:moveTo>
                      <a:pt x="115316" y="15199"/>
                    </a:moveTo>
                    <a:lnTo>
                      <a:pt x="101259" y="5828"/>
                    </a:lnTo>
                    <a:lnTo>
                      <a:pt x="73775" y="0"/>
                    </a:lnTo>
                    <a:lnTo>
                      <a:pt x="45473" y="2959"/>
                    </a:lnTo>
                    <a:lnTo>
                      <a:pt x="18452" y="14732"/>
                    </a:lnTo>
                    <a:lnTo>
                      <a:pt x="5904" y="30356"/>
                    </a:lnTo>
                    <a:lnTo>
                      <a:pt x="1185" y="40015"/>
                    </a:lnTo>
                    <a:lnTo>
                      <a:pt x="0" y="49396"/>
                    </a:lnTo>
                    <a:lnTo>
                      <a:pt x="3913" y="67665"/>
                    </a:lnTo>
                    <a:lnTo>
                      <a:pt x="9665" y="73713"/>
                    </a:lnTo>
                    <a:lnTo>
                      <a:pt x="26516" y="80434"/>
                    </a:lnTo>
                    <a:lnTo>
                      <a:pt x="44466" y="80806"/>
                    </a:lnTo>
                    <a:lnTo>
                      <a:pt x="62251" y="79663"/>
                    </a:lnTo>
                    <a:lnTo>
                      <a:pt x="106476" y="89493"/>
                    </a:lnTo>
                    <a:lnTo>
                      <a:pt x="128279" y="102484"/>
                    </a:lnTo>
                    <a:lnTo>
                      <a:pt x="138404" y="115778"/>
                    </a:lnTo>
                    <a:lnTo>
                      <a:pt x="142477" y="123441"/>
                    </a:lnTo>
                    <a:lnTo>
                      <a:pt x="143230" y="131493"/>
                    </a:lnTo>
                    <a:lnTo>
                      <a:pt x="138837" y="148285"/>
                    </a:lnTo>
                    <a:lnTo>
                      <a:pt x="125337" y="169593"/>
                    </a:lnTo>
                    <a:lnTo>
                      <a:pt x="111924" y="179602"/>
                    </a:lnTo>
                    <a:lnTo>
                      <a:pt x="104228" y="183644"/>
                    </a:lnTo>
                    <a:lnTo>
                      <a:pt x="85216" y="185520"/>
                    </a:lnTo>
                    <a:lnTo>
                      <a:pt x="32740" y="176145"/>
                    </a:lnTo>
                    <a:lnTo>
                      <a:pt x="18225" y="174075"/>
                    </a:lnTo>
                  </a:path>
                </a:pathLst>
              </a:custGeom>
              <a:ln w="3178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9" name="Group 58"/>
          <p:cNvGrpSpPr/>
          <p:nvPr/>
        </p:nvGrpSpPr>
        <p:grpSpPr>
          <a:xfrm>
            <a:off x="894639" y="1397000"/>
            <a:ext cx="2249322" cy="647701"/>
            <a:chOff x="894639" y="1397000"/>
            <a:chExt cx="2249322" cy="647701"/>
          </a:xfrm>
        </p:grpSpPr>
        <p:sp>
          <p:nvSpPr>
            <p:cNvPr id="47" name="Freeform 46"/>
            <p:cNvSpPr/>
            <p:nvPr/>
          </p:nvSpPr>
          <p:spPr>
            <a:xfrm>
              <a:off x="894639" y="1397000"/>
              <a:ext cx="199050" cy="551745"/>
            </a:xfrm>
            <a:custGeom>
              <a:avLst/>
              <a:gdLst/>
              <a:ahLst/>
              <a:cxnLst/>
              <a:rect l="0" t="0" r="0" b="0"/>
              <a:pathLst>
                <a:path w="199050" h="551745">
                  <a:moveTo>
                    <a:pt x="199049" y="0"/>
                  </a:moveTo>
                  <a:lnTo>
                    <a:pt x="137673" y="42250"/>
                  </a:lnTo>
                  <a:lnTo>
                    <a:pt x="76563" y="108500"/>
                  </a:lnTo>
                  <a:lnTo>
                    <a:pt x="52882" y="145429"/>
                  </a:lnTo>
                  <a:lnTo>
                    <a:pt x="21520" y="214254"/>
                  </a:lnTo>
                  <a:lnTo>
                    <a:pt x="1736" y="281371"/>
                  </a:lnTo>
                  <a:lnTo>
                    <a:pt x="0" y="350899"/>
                  </a:lnTo>
                  <a:lnTo>
                    <a:pt x="12095" y="422038"/>
                  </a:lnTo>
                  <a:lnTo>
                    <a:pt x="34807" y="490486"/>
                  </a:lnTo>
                  <a:lnTo>
                    <a:pt x="79105" y="551744"/>
                  </a:lnTo>
                </a:path>
              </a:pathLst>
            </a:custGeom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15354" y="1541962"/>
              <a:ext cx="234263" cy="370800"/>
            </a:xfrm>
            <a:custGeom>
              <a:avLst/>
              <a:gdLst/>
              <a:ahLst/>
              <a:cxnLst/>
              <a:rect l="0" t="0" r="0" b="0"/>
              <a:pathLst>
                <a:path w="234263" h="370800">
                  <a:moveTo>
                    <a:pt x="6367" y="322821"/>
                  </a:moveTo>
                  <a:lnTo>
                    <a:pt x="0" y="303719"/>
                  </a:lnTo>
                  <a:lnTo>
                    <a:pt x="5061" y="242293"/>
                  </a:lnTo>
                  <a:lnTo>
                    <a:pt x="13828" y="186865"/>
                  </a:lnTo>
                  <a:lnTo>
                    <a:pt x="21020" y="119701"/>
                  </a:lnTo>
                  <a:lnTo>
                    <a:pt x="34880" y="61468"/>
                  </a:lnTo>
                  <a:lnTo>
                    <a:pt x="38703" y="57961"/>
                  </a:lnTo>
                  <a:lnTo>
                    <a:pt x="42584" y="60954"/>
                  </a:lnTo>
                  <a:lnTo>
                    <a:pt x="76719" y="131730"/>
                  </a:lnTo>
                  <a:lnTo>
                    <a:pt x="99031" y="160768"/>
                  </a:lnTo>
                  <a:lnTo>
                    <a:pt x="106792" y="164143"/>
                  </a:lnTo>
                  <a:lnTo>
                    <a:pt x="114631" y="163727"/>
                  </a:lnTo>
                  <a:lnTo>
                    <a:pt x="152732" y="143908"/>
                  </a:lnTo>
                  <a:lnTo>
                    <a:pt x="168262" y="126025"/>
                  </a:lnTo>
                  <a:lnTo>
                    <a:pt x="207243" y="58514"/>
                  </a:lnTo>
                  <a:lnTo>
                    <a:pt x="215590" y="33431"/>
                  </a:lnTo>
                  <a:lnTo>
                    <a:pt x="219300" y="4513"/>
                  </a:lnTo>
                  <a:lnTo>
                    <a:pt x="221622" y="0"/>
                  </a:lnTo>
                  <a:lnTo>
                    <a:pt x="224502" y="2323"/>
                  </a:lnTo>
                  <a:lnTo>
                    <a:pt x="227755" y="9202"/>
                  </a:lnTo>
                  <a:lnTo>
                    <a:pt x="233405" y="76892"/>
                  </a:lnTo>
                  <a:lnTo>
                    <a:pt x="234008" y="132674"/>
                  </a:lnTo>
                  <a:lnTo>
                    <a:pt x="234187" y="191405"/>
                  </a:lnTo>
                  <a:lnTo>
                    <a:pt x="234240" y="251009"/>
                  </a:lnTo>
                  <a:lnTo>
                    <a:pt x="234255" y="307318"/>
                  </a:lnTo>
                  <a:lnTo>
                    <a:pt x="234262" y="370799"/>
                  </a:lnTo>
                </a:path>
              </a:pathLst>
            </a:custGeom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30985" y="1731018"/>
              <a:ext cx="135343" cy="173637"/>
            </a:xfrm>
            <a:custGeom>
              <a:avLst/>
              <a:gdLst/>
              <a:ahLst/>
              <a:cxnLst/>
              <a:rect l="0" t="0" r="0" b="0"/>
              <a:pathLst>
                <a:path w="135343" h="173637">
                  <a:moveTo>
                    <a:pt x="74559" y="13821"/>
                  </a:moveTo>
                  <a:lnTo>
                    <a:pt x="61824" y="1086"/>
                  </a:lnTo>
                  <a:lnTo>
                    <a:pt x="55407" y="0"/>
                  </a:lnTo>
                  <a:lnTo>
                    <a:pt x="48464" y="1941"/>
                  </a:lnTo>
                  <a:lnTo>
                    <a:pt x="18169" y="24209"/>
                  </a:lnTo>
                  <a:lnTo>
                    <a:pt x="840" y="59249"/>
                  </a:lnTo>
                  <a:lnTo>
                    <a:pt x="0" y="109761"/>
                  </a:lnTo>
                  <a:lnTo>
                    <a:pt x="14559" y="154195"/>
                  </a:lnTo>
                  <a:lnTo>
                    <a:pt x="23897" y="163378"/>
                  </a:lnTo>
                  <a:lnTo>
                    <a:pt x="48488" y="173581"/>
                  </a:lnTo>
                  <a:lnTo>
                    <a:pt x="59844" y="173636"/>
                  </a:lnTo>
                  <a:lnTo>
                    <a:pt x="79569" y="166590"/>
                  </a:lnTo>
                  <a:lnTo>
                    <a:pt x="105659" y="147637"/>
                  </a:lnTo>
                  <a:lnTo>
                    <a:pt x="130271" y="118773"/>
                  </a:lnTo>
                  <a:lnTo>
                    <a:pt x="134356" y="107778"/>
                  </a:lnTo>
                  <a:lnTo>
                    <a:pt x="135342" y="84899"/>
                  </a:lnTo>
                  <a:lnTo>
                    <a:pt x="128404" y="49541"/>
                  </a:lnTo>
                  <a:lnTo>
                    <a:pt x="122450" y="40300"/>
                  </a:lnTo>
                  <a:lnTo>
                    <a:pt x="86553" y="13821"/>
                  </a:lnTo>
                </a:path>
              </a:pathLst>
            </a:custGeom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23744" y="1748173"/>
              <a:ext cx="147506" cy="158083"/>
            </a:xfrm>
            <a:custGeom>
              <a:avLst/>
              <a:gdLst/>
              <a:ahLst/>
              <a:cxnLst/>
              <a:rect l="0" t="0" r="0" b="0"/>
              <a:pathLst>
                <a:path w="147506" h="158083">
                  <a:moveTo>
                    <a:pt x="109694" y="20654"/>
                  </a:moveTo>
                  <a:lnTo>
                    <a:pt x="90592" y="7920"/>
                  </a:lnTo>
                  <a:lnTo>
                    <a:pt x="53243" y="0"/>
                  </a:lnTo>
                  <a:lnTo>
                    <a:pt x="30852" y="5255"/>
                  </a:lnTo>
                  <a:lnTo>
                    <a:pt x="21149" y="10388"/>
                  </a:lnTo>
                  <a:lnTo>
                    <a:pt x="6815" y="26753"/>
                  </a:lnTo>
                  <a:lnTo>
                    <a:pt x="1127" y="36715"/>
                  </a:lnTo>
                  <a:lnTo>
                    <a:pt x="0" y="46021"/>
                  </a:lnTo>
                  <a:lnTo>
                    <a:pt x="5856" y="63469"/>
                  </a:lnTo>
                  <a:lnTo>
                    <a:pt x="13814" y="69188"/>
                  </a:lnTo>
                  <a:lnTo>
                    <a:pt x="50485" y="77238"/>
                  </a:lnTo>
                  <a:lnTo>
                    <a:pt x="119946" y="86548"/>
                  </a:lnTo>
                  <a:lnTo>
                    <a:pt x="129856" y="92570"/>
                  </a:lnTo>
                  <a:lnTo>
                    <a:pt x="144421" y="109924"/>
                  </a:lnTo>
                  <a:lnTo>
                    <a:pt x="147505" y="120149"/>
                  </a:lnTo>
                  <a:lnTo>
                    <a:pt x="147378" y="142172"/>
                  </a:lnTo>
                  <a:lnTo>
                    <a:pt x="141480" y="149643"/>
                  </a:lnTo>
                  <a:lnTo>
                    <a:pt x="120712" y="157946"/>
                  </a:lnTo>
                  <a:lnTo>
                    <a:pt x="97265" y="158082"/>
                  </a:lnTo>
                  <a:lnTo>
                    <a:pt x="25733" y="140599"/>
                  </a:lnTo>
                </a:path>
              </a:pathLst>
            </a:custGeom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19122" y="1480961"/>
              <a:ext cx="34261" cy="407812"/>
            </a:xfrm>
            <a:custGeom>
              <a:avLst/>
              <a:gdLst/>
              <a:ahLst/>
              <a:cxnLst/>
              <a:rect l="0" t="0" r="0" b="0"/>
              <a:pathLst>
                <a:path w="34261" h="407812">
                  <a:moveTo>
                    <a:pt x="34260" y="0"/>
                  </a:moveTo>
                  <a:lnTo>
                    <a:pt x="17566" y="66778"/>
                  </a:lnTo>
                  <a:lnTo>
                    <a:pt x="11712" y="138071"/>
                  </a:lnTo>
                  <a:lnTo>
                    <a:pt x="7002" y="209213"/>
                  </a:lnTo>
                  <a:lnTo>
                    <a:pt x="0" y="275292"/>
                  </a:lnTo>
                  <a:lnTo>
                    <a:pt x="6861" y="342936"/>
                  </a:lnTo>
                  <a:lnTo>
                    <a:pt x="10272" y="407811"/>
                  </a:lnTo>
                </a:path>
              </a:pathLst>
            </a:custGeom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33438" y="1648883"/>
              <a:ext cx="203907" cy="23990"/>
            </a:xfrm>
            <a:custGeom>
              <a:avLst/>
              <a:gdLst/>
              <a:ahLst/>
              <a:cxnLst/>
              <a:rect l="0" t="0" r="0" b="0"/>
              <a:pathLst>
                <a:path w="203907" h="23990">
                  <a:moveTo>
                    <a:pt x="203906" y="0"/>
                  </a:moveTo>
                  <a:lnTo>
                    <a:pt x="142222" y="3554"/>
                  </a:lnTo>
                  <a:lnTo>
                    <a:pt x="79625" y="10327"/>
                  </a:lnTo>
                  <a:lnTo>
                    <a:pt x="14171" y="21268"/>
                  </a:lnTo>
                  <a:lnTo>
                    <a:pt x="0" y="23989"/>
                  </a:lnTo>
                </a:path>
              </a:pathLst>
            </a:custGeom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31916" y="1711102"/>
              <a:ext cx="141273" cy="191013"/>
            </a:xfrm>
            <a:custGeom>
              <a:avLst/>
              <a:gdLst/>
              <a:ahLst/>
              <a:cxnLst/>
              <a:rect l="0" t="0" r="0" b="0"/>
              <a:pathLst>
                <a:path w="141273" h="191013">
                  <a:moveTo>
                    <a:pt x="21328" y="45731"/>
                  </a:moveTo>
                  <a:lnTo>
                    <a:pt x="11834" y="88427"/>
                  </a:lnTo>
                  <a:lnTo>
                    <a:pt x="13628" y="131681"/>
                  </a:lnTo>
                  <a:lnTo>
                    <a:pt x="16573" y="161229"/>
                  </a:lnTo>
                  <a:lnTo>
                    <a:pt x="13439" y="187688"/>
                  </a:lnTo>
                  <a:lnTo>
                    <a:pt x="12071" y="191012"/>
                  </a:lnTo>
                  <a:lnTo>
                    <a:pt x="0" y="121376"/>
                  </a:lnTo>
                  <a:lnTo>
                    <a:pt x="4232" y="54454"/>
                  </a:lnTo>
                  <a:lnTo>
                    <a:pt x="20557" y="12332"/>
                  </a:lnTo>
                  <a:lnTo>
                    <a:pt x="28810" y="4807"/>
                  </a:lnTo>
                  <a:lnTo>
                    <a:pt x="38310" y="1123"/>
                  </a:lnTo>
                  <a:lnTo>
                    <a:pt x="48642" y="0"/>
                  </a:lnTo>
                  <a:lnTo>
                    <a:pt x="67230" y="5859"/>
                  </a:lnTo>
                  <a:lnTo>
                    <a:pt x="100880" y="31340"/>
                  </a:lnTo>
                  <a:lnTo>
                    <a:pt x="118790" y="66936"/>
                  </a:lnTo>
                  <a:lnTo>
                    <a:pt x="128539" y="126723"/>
                  </a:lnTo>
                  <a:lnTo>
                    <a:pt x="141272" y="189664"/>
                  </a:lnTo>
                </a:path>
              </a:pathLst>
            </a:custGeom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37725" y="1717690"/>
              <a:ext cx="146310" cy="207071"/>
            </a:xfrm>
            <a:custGeom>
              <a:avLst/>
              <a:gdLst/>
              <a:ahLst/>
              <a:cxnLst/>
              <a:rect l="0" t="0" r="0" b="0"/>
              <a:pathLst>
                <a:path w="146310" h="207071">
                  <a:moveTo>
                    <a:pt x="103385" y="15154"/>
                  </a:moveTo>
                  <a:lnTo>
                    <a:pt x="90650" y="2419"/>
                  </a:lnTo>
                  <a:lnTo>
                    <a:pt x="82901" y="0"/>
                  </a:lnTo>
                  <a:lnTo>
                    <a:pt x="63629" y="867"/>
                  </a:lnTo>
                  <a:lnTo>
                    <a:pt x="45290" y="9248"/>
                  </a:lnTo>
                  <a:lnTo>
                    <a:pt x="28255" y="23191"/>
                  </a:lnTo>
                  <a:lnTo>
                    <a:pt x="11799" y="42715"/>
                  </a:lnTo>
                  <a:lnTo>
                    <a:pt x="2708" y="68273"/>
                  </a:lnTo>
                  <a:lnTo>
                    <a:pt x="0" y="97402"/>
                  </a:lnTo>
                  <a:lnTo>
                    <a:pt x="12555" y="169013"/>
                  </a:lnTo>
                  <a:lnTo>
                    <a:pt x="27033" y="190597"/>
                  </a:lnTo>
                  <a:lnTo>
                    <a:pt x="36491" y="200084"/>
                  </a:lnTo>
                  <a:lnTo>
                    <a:pt x="48127" y="205077"/>
                  </a:lnTo>
                  <a:lnTo>
                    <a:pt x="75272" y="207070"/>
                  </a:lnTo>
                  <a:lnTo>
                    <a:pt x="97998" y="199960"/>
                  </a:lnTo>
                  <a:lnTo>
                    <a:pt x="107790" y="194332"/>
                  </a:lnTo>
                  <a:lnTo>
                    <a:pt x="134306" y="160941"/>
                  </a:lnTo>
                  <a:lnTo>
                    <a:pt x="146309" y="117286"/>
                  </a:lnTo>
                  <a:lnTo>
                    <a:pt x="143498" y="76956"/>
                  </a:lnTo>
                  <a:lnTo>
                    <a:pt x="127857" y="39685"/>
                  </a:lnTo>
                  <a:lnTo>
                    <a:pt x="117371" y="2605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27572" y="1720850"/>
              <a:ext cx="125946" cy="192031"/>
            </a:xfrm>
            <a:custGeom>
              <a:avLst/>
              <a:gdLst/>
              <a:ahLst/>
              <a:cxnLst/>
              <a:rect l="0" t="0" r="0" b="0"/>
              <a:pathLst>
                <a:path w="125946" h="192031">
                  <a:moveTo>
                    <a:pt x="9494" y="11994"/>
                  </a:moveTo>
                  <a:lnTo>
                    <a:pt x="0" y="54690"/>
                  </a:lnTo>
                  <a:lnTo>
                    <a:pt x="4361" y="119641"/>
                  </a:lnTo>
                  <a:lnTo>
                    <a:pt x="14340" y="164278"/>
                  </a:lnTo>
                  <a:lnTo>
                    <a:pt x="20721" y="174822"/>
                  </a:lnTo>
                  <a:lnTo>
                    <a:pt x="38473" y="190091"/>
                  </a:lnTo>
                  <a:lnTo>
                    <a:pt x="48804" y="192030"/>
                  </a:lnTo>
                  <a:lnTo>
                    <a:pt x="70945" y="187077"/>
                  </a:lnTo>
                  <a:lnTo>
                    <a:pt x="99520" y="169303"/>
                  </a:lnTo>
                  <a:lnTo>
                    <a:pt x="113032" y="151211"/>
                  </a:lnTo>
                  <a:lnTo>
                    <a:pt x="122146" y="127177"/>
                  </a:lnTo>
                  <a:lnTo>
                    <a:pt x="125945" y="77515"/>
                  </a:lnTo>
                  <a:lnTo>
                    <a:pt x="119518" y="22962"/>
                  </a:lnTo>
                  <a:lnTo>
                    <a:pt x="117444" y="0"/>
                  </a:lnTo>
                </a:path>
              </a:pathLst>
            </a:custGeom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07432" y="1693413"/>
              <a:ext cx="165479" cy="183365"/>
            </a:xfrm>
            <a:custGeom>
              <a:avLst/>
              <a:gdLst/>
              <a:ahLst/>
              <a:cxnLst/>
              <a:rect l="0" t="0" r="0" b="0"/>
              <a:pathLst>
                <a:path w="165479" h="183365">
                  <a:moveTo>
                    <a:pt x="9550" y="63420"/>
                  </a:moveTo>
                  <a:lnTo>
                    <a:pt x="9550" y="130198"/>
                  </a:lnTo>
                  <a:lnTo>
                    <a:pt x="9550" y="176200"/>
                  </a:lnTo>
                  <a:lnTo>
                    <a:pt x="8218" y="181254"/>
                  </a:lnTo>
                  <a:lnTo>
                    <a:pt x="5997" y="179292"/>
                  </a:lnTo>
                  <a:lnTo>
                    <a:pt x="1307" y="162896"/>
                  </a:lnTo>
                  <a:lnTo>
                    <a:pt x="0" y="123695"/>
                  </a:lnTo>
                  <a:lnTo>
                    <a:pt x="14397" y="53308"/>
                  </a:lnTo>
                  <a:lnTo>
                    <a:pt x="32161" y="22367"/>
                  </a:lnTo>
                  <a:lnTo>
                    <a:pt x="50252" y="8303"/>
                  </a:lnTo>
                  <a:lnTo>
                    <a:pt x="60674" y="2686"/>
                  </a:lnTo>
                  <a:lnTo>
                    <a:pt x="82915" y="0"/>
                  </a:lnTo>
                  <a:lnTo>
                    <a:pt x="94444" y="1149"/>
                  </a:lnTo>
                  <a:lnTo>
                    <a:pt x="114361" y="13088"/>
                  </a:lnTo>
                  <a:lnTo>
                    <a:pt x="130765" y="31721"/>
                  </a:lnTo>
                  <a:lnTo>
                    <a:pt x="156596" y="87973"/>
                  </a:lnTo>
                  <a:lnTo>
                    <a:pt x="164308" y="153395"/>
                  </a:lnTo>
                  <a:lnTo>
                    <a:pt x="165478" y="183364"/>
                  </a:lnTo>
                </a:path>
              </a:pathLst>
            </a:custGeom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67121" y="1674539"/>
              <a:ext cx="159551" cy="229127"/>
            </a:xfrm>
            <a:custGeom>
              <a:avLst/>
              <a:gdLst/>
              <a:ahLst/>
              <a:cxnLst/>
              <a:rect l="0" t="0" r="0" b="0"/>
              <a:pathLst>
                <a:path w="159551" h="229127">
                  <a:moveTo>
                    <a:pt x="109695" y="10327"/>
                  </a:moveTo>
                  <a:lnTo>
                    <a:pt x="66999" y="834"/>
                  </a:lnTo>
                  <a:lnTo>
                    <a:pt x="53244" y="0"/>
                  </a:lnTo>
                  <a:lnTo>
                    <a:pt x="30853" y="6182"/>
                  </a:lnTo>
                  <a:lnTo>
                    <a:pt x="21150" y="11562"/>
                  </a:lnTo>
                  <a:lnTo>
                    <a:pt x="6815" y="28201"/>
                  </a:lnTo>
                  <a:lnTo>
                    <a:pt x="1127" y="38236"/>
                  </a:lnTo>
                  <a:lnTo>
                    <a:pt x="0" y="48924"/>
                  </a:lnTo>
                  <a:lnTo>
                    <a:pt x="5856" y="71461"/>
                  </a:lnTo>
                  <a:lnTo>
                    <a:pt x="20898" y="87697"/>
                  </a:lnTo>
                  <a:lnTo>
                    <a:pt x="55397" y="104329"/>
                  </a:lnTo>
                  <a:lnTo>
                    <a:pt x="119524" y="127349"/>
                  </a:lnTo>
                  <a:lnTo>
                    <a:pt x="138941" y="140523"/>
                  </a:lnTo>
                  <a:lnTo>
                    <a:pt x="152902" y="158817"/>
                  </a:lnTo>
                  <a:lnTo>
                    <a:pt x="158490" y="169293"/>
                  </a:lnTo>
                  <a:lnTo>
                    <a:pt x="159550" y="180274"/>
                  </a:lnTo>
                  <a:lnTo>
                    <a:pt x="153620" y="203138"/>
                  </a:lnTo>
                  <a:lnTo>
                    <a:pt x="138547" y="219519"/>
                  </a:lnTo>
                  <a:lnTo>
                    <a:pt x="128929" y="225753"/>
                  </a:lnTo>
                  <a:lnTo>
                    <a:pt x="104028" y="229126"/>
                  </a:lnTo>
                  <a:lnTo>
                    <a:pt x="50973" y="220432"/>
                  </a:lnTo>
                  <a:lnTo>
                    <a:pt x="1745" y="202238"/>
                  </a:lnTo>
                </a:path>
              </a:pathLst>
            </a:custGeom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40832" y="1456972"/>
              <a:ext cx="203129" cy="587729"/>
            </a:xfrm>
            <a:custGeom>
              <a:avLst/>
              <a:gdLst/>
              <a:ahLst/>
              <a:cxnLst/>
              <a:rect l="0" t="0" r="0" b="0"/>
              <a:pathLst>
                <a:path w="203129" h="587729">
                  <a:moveTo>
                    <a:pt x="0" y="0"/>
                  </a:moveTo>
                  <a:lnTo>
                    <a:pt x="50494" y="62709"/>
                  </a:lnTo>
                  <a:lnTo>
                    <a:pt x="101914" y="124089"/>
                  </a:lnTo>
                  <a:lnTo>
                    <a:pt x="153159" y="193510"/>
                  </a:lnTo>
                  <a:lnTo>
                    <a:pt x="185969" y="262508"/>
                  </a:lnTo>
                  <a:lnTo>
                    <a:pt x="199968" y="315139"/>
                  </a:lnTo>
                  <a:lnTo>
                    <a:pt x="203128" y="382842"/>
                  </a:lnTo>
                  <a:lnTo>
                    <a:pt x="190941" y="434323"/>
                  </a:lnTo>
                  <a:lnTo>
                    <a:pt x="155273" y="506073"/>
                  </a:lnTo>
                  <a:lnTo>
                    <a:pt x="123814" y="555458"/>
                  </a:lnTo>
                  <a:lnTo>
                    <a:pt x="83962" y="587728"/>
                  </a:lnTo>
                </a:path>
              </a:pathLst>
            </a:custGeom>
            <a:ln w="4343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846278" y="1397000"/>
            <a:ext cx="1509863" cy="647701"/>
            <a:chOff x="3846278" y="1397000"/>
            <a:chExt cx="1509863" cy="647701"/>
          </a:xfrm>
        </p:grpSpPr>
        <p:sp>
          <p:nvSpPr>
            <p:cNvPr id="60" name="Freeform 59"/>
            <p:cNvSpPr/>
            <p:nvPr/>
          </p:nvSpPr>
          <p:spPr>
            <a:xfrm>
              <a:off x="3846278" y="1430019"/>
              <a:ext cx="247342" cy="554137"/>
            </a:xfrm>
            <a:custGeom>
              <a:avLst/>
              <a:gdLst/>
              <a:ahLst/>
              <a:cxnLst/>
              <a:rect l="0" t="0" r="0" b="0"/>
              <a:pathLst>
                <a:path w="247342" h="554137">
                  <a:moveTo>
                    <a:pt x="72971" y="93302"/>
                  </a:moveTo>
                  <a:lnTo>
                    <a:pt x="55852" y="134459"/>
                  </a:lnTo>
                  <a:lnTo>
                    <a:pt x="45910" y="207786"/>
                  </a:lnTo>
                  <a:lnTo>
                    <a:pt x="38659" y="272070"/>
                  </a:lnTo>
                  <a:lnTo>
                    <a:pt x="32820" y="332633"/>
                  </a:lnTo>
                  <a:lnTo>
                    <a:pt x="25061" y="403515"/>
                  </a:lnTo>
                  <a:lnTo>
                    <a:pt x="14969" y="465645"/>
                  </a:lnTo>
                  <a:lnTo>
                    <a:pt x="4647" y="539595"/>
                  </a:lnTo>
                  <a:lnTo>
                    <a:pt x="2511" y="543058"/>
                  </a:lnTo>
                  <a:lnTo>
                    <a:pt x="1088" y="539831"/>
                  </a:lnTo>
                  <a:lnTo>
                    <a:pt x="0" y="470090"/>
                  </a:lnTo>
                  <a:lnTo>
                    <a:pt x="6911" y="410065"/>
                  </a:lnTo>
                  <a:lnTo>
                    <a:pt x="9575" y="341691"/>
                  </a:lnTo>
                  <a:lnTo>
                    <a:pt x="11748" y="279762"/>
                  </a:lnTo>
                  <a:lnTo>
                    <a:pt x="24178" y="212859"/>
                  </a:lnTo>
                  <a:lnTo>
                    <a:pt x="39961" y="140444"/>
                  </a:lnTo>
                  <a:lnTo>
                    <a:pt x="57789" y="74218"/>
                  </a:lnTo>
                  <a:lnTo>
                    <a:pt x="87851" y="6884"/>
                  </a:lnTo>
                  <a:lnTo>
                    <a:pt x="95346" y="1093"/>
                  </a:lnTo>
                  <a:lnTo>
                    <a:pt x="104494" y="0"/>
                  </a:lnTo>
                  <a:lnTo>
                    <a:pt x="114745" y="2039"/>
                  </a:lnTo>
                  <a:lnTo>
                    <a:pt x="122962" y="8934"/>
                  </a:lnTo>
                  <a:lnTo>
                    <a:pt x="146094" y="56083"/>
                  </a:lnTo>
                  <a:lnTo>
                    <a:pt x="163990" y="119009"/>
                  </a:lnTo>
                  <a:lnTo>
                    <a:pt x="179468" y="179568"/>
                  </a:lnTo>
                  <a:lnTo>
                    <a:pt x="190941" y="253182"/>
                  </a:lnTo>
                  <a:lnTo>
                    <a:pt x="210203" y="328294"/>
                  </a:lnTo>
                  <a:lnTo>
                    <a:pt x="222498" y="395422"/>
                  </a:lnTo>
                  <a:lnTo>
                    <a:pt x="234905" y="460519"/>
                  </a:lnTo>
                  <a:lnTo>
                    <a:pt x="243656" y="511175"/>
                  </a:lnTo>
                  <a:lnTo>
                    <a:pt x="247341" y="554136"/>
                  </a:lnTo>
                </a:path>
              </a:pathLst>
            </a:custGeom>
            <a:ln w="4495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81884" y="1824837"/>
              <a:ext cx="161916" cy="22314"/>
            </a:xfrm>
            <a:custGeom>
              <a:avLst/>
              <a:gdLst/>
              <a:ahLst/>
              <a:cxnLst/>
              <a:rect l="0" t="0" r="0" b="0"/>
              <a:pathLst>
                <a:path w="161916" h="22314">
                  <a:moveTo>
                    <a:pt x="161915" y="9858"/>
                  </a:moveTo>
                  <a:lnTo>
                    <a:pt x="117579" y="0"/>
                  </a:lnTo>
                  <a:lnTo>
                    <a:pt x="76355" y="1863"/>
                  </a:lnTo>
                  <a:lnTo>
                    <a:pt x="11214" y="19014"/>
                  </a:lnTo>
                  <a:lnTo>
                    <a:pt x="0" y="22313"/>
                  </a:lnTo>
                </a:path>
              </a:pathLst>
            </a:custGeom>
            <a:ln w="4495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82278" y="1397000"/>
              <a:ext cx="170943" cy="622643"/>
            </a:xfrm>
            <a:custGeom>
              <a:avLst/>
              <a:gdLst/>
              <a:ahLst/>
              <a:cxnLst/>
              <a:rect l="0" t="0" r="0" b="0"/>
              <a:pathLst>
                <a:path w="170943" h="622643">
                  <a:moveTo>
                    <a:pt x="110620" y="487515"/>
                  </a:moveTo>
                  <a:lnTo>
                    <a:pt x="106930" y="437011"/>
                  </a:lnTo>
                  <a:lnTo>
                    <a:pt x="99293" y="413865"/>
                  </a:lnTo>
                  <a:lnTo>
                    <a:pt x="86673" y="394352"/>
                  </a:lnTo>
                  <a:lnTo>
                    <a:pt x="78049" y="389425"/>
                  </a:lnTo>
                  <a:lnTo>
                    <a:pt x="57395" y="387641"/>
                  </a:lnTo>
                  <a:lnTo>
                    <a:pt x="38067" y="395152"/>
                  </a:lnTo>
                  <a:lnTo>
                    <a:pt x="29038" y="401030"/>
                  </a:lnTo>
                  <a:lnTo>
                    <a:pt x="15316" y="418631"/>
                  </a:lnTo>
                  <a:lnTo>
                    <a:pt x="5988" y="441677"/>
                  </a:lnTo>
                  <a:lnTo>
                    <a:pt x="0" y="505267"/>
                  </a:lnTo>
                  <a:lnTo>
                    <a:pt x="5429" y="570826"/>
                  </a:lnTo>
                  <a:lnTo>
                    <a:pt x="15947" y="610916"/>
                  </a:lnTo>
                  <a:lnTo>
                    <a:pt x="23979" y="618219"/>
                  </a:lnTo>
                  <a:lnTo>
                    <a:pt x="34869" y="621703"/>
                  </a:lnTo>
                  <a:lnTo>
                    <a:pt x="47665" y="622642"/>
                  </a:lnTo>
                  <a:lnTo>
                    <a:pt x="69262" y="616304"/>
                  </a:lnTo>
                  <a:lnTo>
                    <a:pt x="78897" y="610739"/>
                  </a:lnTo>
                  <a:lnTo>
                    <a:pt x="105680" y="576460"/>
                  </a:lnTo>
                  <a:lnTo>
                    <a:pt x="134333" y="502799"/>
                  </a:lnTo>
                  <a:lnTo>
                    <a:pt x="154747" y="433916"/>
                  </a:lnTo>
                  <a:lnTo>
                    <a:pt x="160137" y="373377"/>
                  </a:lnTo>
                  <a:lnTo>
                    <a:pt x="168500" y="315000"/>
                  </a:lnTo>
                  <a:lnTo>
                    <a:pt x="170942" y="265072"/>
                  </a:lnTo>
                  <a:lnTo>
                    <a:pt x="168337" y="210591"/>
                  </a:lnTo>
                  <a:lnTo>
                    <a:pt x="163950" y="156855"/>
                  </a:lnTo>
                  <a:lnTo>
                    <a:pt x="161480" y="89084"/>
                  </a:lnTo>
                  <a:lnTo>
                    <a:pt x="156955" y="19582"/>
                  </a:lnTo>
                  <a:lnTo>
                    <a:pt x="153965" y="5341"/>
                  </a:lnTo>
                  <a:lnTo>
                    <a:pt x="150588" y="0"/>
                  </a:lnTo>
                  <a:lnTo>
                    <a:pt x="146953" y="590"/>
                  </a:lnTo>
                  <a:lnTo>
                    <a:pt x="143145" y="5135"/>
                  </a:lnTo>
                  <a:lnTo>
                    <a:pt x="137035" y="63531"/>
                  </a:lnTo>
                  <a:lnTo>
                    <a:pt x="135976" y="129859"/>
                  </a:lnTo>
                  <a:lnTo>
                    <a:pt x="135662" y="199331"/>
                  </a:lnTo>
                  <a:lnTo>
                    <a:pt x="139247" y="270110"/>
                  </a:lnTo>
                  <a:lnTo>
                    <a:pt x="146259" y="344316"/>
                  </a:lnTo>
                  <a:lnTo>
                    <a:pt x="147473" y="408028"/>
                  </a:lnTo>
                  <a:lnTo>
                    <a:pt x="149268" y="478836"/>
                  </a:lnTo>
                  <a:lnTo>
                    <a:pt x="160440" y="524880"/>
                  </a:lnTo>
                </a:path>
              </a:pathLst>
            </a:custGeom>
            <a:ln w="4495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33102" y="1412165"/>
              <a:ext cx="158717" cy="632536"/>
            </a:xfrm>
            <a:custGeom>
              <a:avLst/>
              <a:gdLst/>
              <a:ahLst/>
              <a:cxnLst/>
              <a:rect l="0" t="0" r="0" b="0"/>
              <a:pathLst>
                <a:path w="158717" h="632536">
                  <a:moveTo>
                    <a:pt x="121351" y="459895"/>
                  </a:moveTo>
                  <a:lnTo>
                    <a:pt x="121351" y="433447"/>
                  </a:lnTo>
                  <a:lnTo>
                    <a:pt x="117199" y="422888"/>
                  </a:lnTo>
                  <a:lnTo>
                    <a:pt x="101515" y="403776"/>
                  </a:lnTo>
                  <a:lnTo>
                    <a:pt x="91520" y="398956"/>
                  </a:lnTo>
                  <a:lnTo>
                    <a:pt x="69344" y="397291"/>
                  </a:lnTo>
                  <a:lnTo>
                    <a:pt x="59002" y="401552"/>
                  </a:lnTo>
                  <a:lnTo>
                    <a:pt x="40130" y="417358"/>
                  </a:lnTo>
                  <a:lnTo>
                    <a:pt x="20557" y="449598"/>
                  </a:lnTo>
                  <a:lnTo>
                    <a:pt x="2928" y="507629"/>
                  </a:lnTo>
                  <a:lnTo>
                    <a:pt x="0" y="554611"/>
                  </a:lnTo>
                  <a:lnTo>
                    <a:pt x="14376" y="621161"/>
                  </a:lnTo>
                  <a:lnTo>
                    <a:pt x="22357" y="628296"/>
                  </a:lnTo>
                  <a:lnTo>
                    <a:pt x="33212" y="631670"/>
                  </a:lnTo>
                  <a:lnTo>
                    <a:pt x="45985" y="632535"/>
                  </a:lnTo>
                  <a:lnTo>
                    <a:pt x="55884" y="628960"/>
                  </a:lnTo>
                  <a:lnTo>
                    <a:pt x="70574" y="613916"/>
                  </a:lnTo>
                  <a:lnTo>
                    <a:pt x="99839" y="553311"/>
                  </a:lnTo>
                  <a:lnTo>
                    <a:pt x="120382" y="491110"/>
                  </a:lnTo>
                  <a:lnTo>
                    <a:pt x="133519" y="425782"/>
                  </a:lnTo>
                  <a:lnTo>
                    <a:pt x="140597" y="374155"/>
                  </a:lnTo>
                  <a:lnTo>
                    <a:pt x="145966" y="301176"/>
                  </a:lnTo>
                  <a:lnTo>
                    <a:pt x="154323" y="240496"/>
                  </a:lnTo>
                  <a:lnTo>
                    <a:pt x="156030" y="171159"/>
                  </a:lnTo>
                  <a:lnTo>
                    <a:pt x="149770" y="99412"/>
                  </a:lnTo>
                  <a:lnTo>
                    <a:pt x="145916" y="36483"/>
                  </a:lnTo>
                  <a:lnTo>
                    <a:pt x="140111" y="4622"/>
                  </a:lnTo>
                  <a:lnTo>
                    <a:pt x="135242" y="0"/>
                  </a:lnTo>
                  <a:lnTo>
                    <a:pt x="129228" y="2455"/>
                  </a:lnTo>
                  <a:lnTo>
                    <a:pt x="122450" y="9627"/>
                  </a:lnTo>
                  <a:lnTo>
                    <a:pt x="106300" y="46168"/>
                  </a:lnTo>
                  <a:lnTo>
                    <a:pt x="99362" y="105278"/>
                  </a:lnTo>
                  <a:lnTo>
                    <a:pt x="97306" y="162155"/>
                  </a:lnTo>
                  <a:lnTo>
                    <a:pt x="96697" y="233902"/>
                  </a:lnTo>
                  <a:lnTo>
                    <a:pt x="96555" y="284724"/>
                  </a:lnTo>
                  <a:lnTo>
                    <a:pt x="96492" y="334989"/>
                  </a:lnTo>
                  <a:lnTo>
                    <a:pt x="97840" y="408585"/>
                  </a:lnTo>
                  <a:lnTo>
                    <a:pt x="106389" y="472062"/>
                  </a:lnTo>
                  <a:lnTo>
                    <a:pt x="119070" y="517010"/>
                  </a:lnTo>
                  <a:lnTo>
                    <a:pt x="138358" y="545705"/>
                  </a:lnTo>
                  <a:lnTo>
                    <a:pt x="158716" y="559534"/>
                  </a:lnTo>
                </a:path>
              </a:pathLst>
            </a:custGeom>
            <a:ln w="4495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90377" y="1797330"/>
              <a:ext cx="87185" cy="12456"/>
            </a:xfrm>
            <a:custGeom>
              <a:avLst/>
              <a:gdLst/>
              <a:ahLst/>
              <a:cxnLst/>
              <a:rect l="0" t="0" r="0" b="0"/>
              <a:pathLst>
                <a:path w="87185" h="12456">
                  <a:moveTo>
                    <a:pt x="87184" y="0"/>
                  </a:moveTo>
                  <a:lnTo>
                    <a:pt x="42849" y="9858"/>
                  </a:lnTo>
                  <a:lnTo>
                    <a:pt x="0" y="12455"/>
                  </a:lnTo>
                </a:path>
              </a:pathLst>
            </a:custGeom>
            <a:ln w="4495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39836" y="1677782"/>
              <a:ext cx="216305" cy="334944"/>
            </a:xfrm>
            <a:custGeom>
              <a:avLst/>
              <a:gdLst/>
              <a:ahLst/>
              <a:cxnLst/>
              <a:rect l="0" t="0" r="0" b="0"/>
              <a:pathLst>
                <a:path w="216305" h="334944">
                  <a:moveTo>
                    <a:pt x="174369" y="57273"/>
                  </a:moveTo>
                  <a:lnTo>
                    <a:pt x="153098" y="28827"/>
                  </a:lnTo>
                  <a:lnTo>
                    <a:pt x="133086" y="11878"/>
                  </a:lnTo>
                  <a:lnTo>
                    <a:pt x="106663" y="2500"/>
                  </a:lnTo>
                  <a:lnTo>
                    <a:pt x="91867" y="0"/>
                  </a:lnTo>
                  <a:lnTo>
                    <a:pt x="68046" y="4602"/>
                  </a:lnTo>
                  <a:lnTo>
                    <a:pt x="39074" y="22754"/>
                  </a:lnTo>
                  <a:lnTo>
                    <a:pt x="22902" y="39163"/>
                  </a:lnTo>
                  <a:lnTo>
                    <a:pt x="11101" y="60295"/>
                  </a:lnTo>
                  <a:lnTo>
                    <a:pt x="8624" y="83526"/>
                  </a:lnTo>
                  <a:lnTo>
                    <a:pt x="13520" y="106306"/>
                  </a:lnTo>
                  <a:lnTo>
                    <a:pt x="24922" y="125656"/>
                  </a:lnTo>
                  <a:lnTo>
                    <a:pt x="33221" y="130540"/>
                  </a:lnTo>
                  <a:lnTo>
                    <a:pt x="94891" y="132084"/>
                  </a:lnTo>
                  <a:lnTo>
                    <a:pt x="155697" y="134787"/>
                  </a:lnTo>
                  <a:lnTo>
                    <a:pt x="178064" y="145234"/>
                  </a:lnTo>
                  <a:lnTo>
                    <a:pt x="193541" y="162793"/>
                  </a:lnTo>
                  <a:lnTo>
                    <a:pt x="214752" y="207894"/>
                  </a:lnTo>
                  <a:lnTo>
                    <a:pt x="216304" y="232159"/>
                  </a:lnTo>
                  <a:lnTo>
                    <a:pt x="210998" y="256782"/>
                  </a:lnTo>
                  <a:lnTo>
                    <a:pt x="192449" y="292602"/>
                  </a:lnTo>
                  <a:lnTo>
                    <a:pt x="177330" y="312246"/>
                  </a:lnTo>
                  <a:lnTo>
                    <a:pt x="146647" y="332254"/>
                  </a:lnTo>
                  <a:lnTo>
                    <a:pt x="119609" y="334943"/>
                  </a:lnTo>
                  <a:lnTo>
                    <a:pt x="63759" y="325394"/>
                  </a:lnTo>
                  <a:lnTo>
                    <a:pt x="0" y="293917"/>
                  </a:lnTo>
                </a:path>
              </a:pathLst>
            </a:custGeom>
            <a:ln w="4495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6546564" y="1397000"/>
            <a:ext cx="1943163" cy="647701"/>
            <a:chOff x="6546564" y="1397000"/>
            <a:chExt cx="1943163" cy="647701"/>
          </a:xfrm>
        </p:grpSpPr>
        <p:sp>
          <p:nvSpPr>
            <p:cNvPr id="67" name="Freeform 66"/>
            <p:cNvSpPr/>
            <p:nvPr/>
          </p:nvSpPr>
          <p:spPr>
            <a:xfrm>
              <a:off x="6682034" y="1467386"/>
              <a:ext cx="121600" cy="184532"/>
            </a:xfrm>
            <a:custGeom>
              <a:avLst/>
              <a:gdLst/>
              <a:ahLst/>
              <a:cxnLst/>
              <a:rect l="0" t="0" r="0" b="0"/>
              <a:pathLst>
                <a:path w="121600" h="184532">
                  <a:moveTo>
                    <a:pt x="98668" y="30643"/>
                  </a:moveTo>
                  <a:lnTo>
                    <a:pt x="60437" y="3793"/>
                  </a:lnTo>
                  <a:lnTo>
                    <a:pt x="42075" y="0"/>
                  </a:lnTo>
                  <a:lnTo>
                    <a:pt x="26430" y="3304"/>
                  </a:lnTo>
                  <a:lnTo>
                    <a:pt x="19639" y="6804"/>
                  </a:lnTo>
                  <a:lnTo>
                    <a:pt x="9599" y="18177"/>
                  </a:lnTo>
                  <a:lnTo>
                    <a:pt x="2954" y="33522"/>
                  </a:lnTo>
                  <a:lnTo>
                    <a:pt x="0" y="52814"/>
                  </a:lnTo>
                  <a:lnTo>
                    <a:pt x="3678" y="68872"/>
                  </a:lnTo>
                  <a:lnTo>
                    <a:pt x="7277" y="75774"/>
                  </a:lnTo>
                  <a:lnTo>
                    <a:pt x="12483" y="79439"/>
                  </a:lnTo>
                  <a:lnTo>
                    <a:pt x="18760" y="80947"/>
                  </a:lnTo>
                  <a:lnTo>
                    <a:pt x="62923" y="82065"/>
                  </a:lnTo>
                  <a:lnTo>
                    <a:pt x="88700" y="88806"/>
                  </a:lnTo>
                  <a:lnTo>
                    <a:pt x="102345" y="97341"/>
                  </a:lnTo>
                  <a:lnTo>
                    <a:pt x="112152" y="109866"/>
                  </a:lnTo>
                  <a:lnTo>
                    <a:pt x="118692" y="125722"/>
                  </a:lnTo>
                  <a:lnTo>
                    <a:pt x="121599" y="145242"/>
                  </a:lnTo>
                  <a:lnTo>
                    <a:pt x="117902" y="161401"/>
                  </a:lnTo>
                  <a:lnTo>
                    <a:pt x="114296" y="168330"/>
                  </a:lnTo>
                  <a:lnTo>
                    <a:pt x="102807" y="178523"/>
                  </a:lnTo>
                  <a:lnTo>
                    <a:pt x="95815" y="182550"/>
                  </a:lnTo>
                  <a:lnTo>
                    <a:pt x="78067" y="184531"/>
                  </a:lnTo>
                  <a:lnTo>
                    <a:pt x="59577" y="181358"/>
                  </a:lnTo>
                  <a:lnTo>
                    <a:pt x="31315" y="165349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09909" y="1397000"/>
              <a:ext cx="113919" cy="227316"/>
            </a:xfrm>
            <a:custGeom>
              <a:avLst/>
              <a:gdLst/>
              <a:ahLst/>
              <a:cxnLst/>
              <a:rect l="0" t="0" r="0" b="0"/>
              <a:pathLst>
                <a:path w="113919" h="227316">
                  <a:moveTo>
                    <a:pt x="4469" y="0"/>
                  </a:moveTo>
                  <a:lnTo>
                    <a:pt x="0" y="13408"/>
                  </a:lnTo>
                  <a:lnTo>
                    <a:pt x="300" y="27474"/>
                  </a:lnTo>
                  <a:lnTo>
                    <a:pt x="9707" y="68580"/>
                  </a:lnTo>
                  <a:lnTo>
                    <a:pt x="14755" y="110245"/>
                  </a:lnTo>
                  <a:lnTo>
                    <a:pt x="27166" y="158959"/>
                  </a:lnTo>
                  <a:lnTo>
                    <a:pt x="33542" y="184923"/>
                  </a:lnTo>
                  <a:lnTo>
                    <a:pt x="32046" y="201926"/>
                  </a:lnTo>
                  <a:lnTo>
                    <a:pt x="31273" y="203841"/>
                  </a:lnTo>
                  <a:lnTo>
                    <a:pt x="29930" y="170534"/>
                  </a:lnTo>
                  <a:lnTo>
                    <a:pt x="34256" y="143762"/>
                  </a:lnTo>
                  <a:lnTo>
                    <a:pt x="38359" y="137001"/>
                  </a:lnTo>
                  <a:lnTo>
                    <a:pt x="50401" y="126995"/>
                  </a:lnTo>
                  <a:lnTo>
                    <a:pt x="57542" y="125823"/>
                  </a:lnTo>
                  <a:lnTo>
                    <a:pt x="72960" y="129510"/>
                  </a:lnTo>
                  <a:lnTo>
                    <a:pt x="92947" y="142105"/>
                  </a:lnTo>
                  <a:lnTo>
                    <a:pt x="102415" y="154832"/>
                  </a:lnTo>
                  <a:lnTo>
                    <a:pt x="108805" y="170779"/>
                  </a:lnTo>
                  <a:lnTo>
                    <a:pt x="112908" y="206516"/>
                  </a:lnTo>
                  <a:lnTo>
                    <a:pt x="113918" y="227315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78291" y="1556963"/>
              <a:ext cx="4470" cy="75773"/>
            </a:xfrm>
            <a:custGeom>
              <a:avLst/>
              <a:gdLst/>
              <a:ahLst/>
              <a:cxnLst/>
              <a:rect l="0" t="0" r="0" b="0"/>
              <a:pathLst>
                <a:path w="4470" h="75773">
                  <a:moveTo>
                    <a:pt x="4469" y="0"/>
                  </a:moveTo>
                  <a:lnTo>
                    <a:pt x="0" y="13408"/>
                  </a:lnTo>
                  <a:lnTo>
                    <a:pt x="300" y="27474"/>
                  </a:lnTo>
                  <a:lnTo>
                    <a:pt x="4469" y="75772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82761" y="1472771"/>
              <a:ext cx="1" cy="8421"/>
            </a:xfrm>
            <a:custGeom>
              <a:avLst/>
              <a:gdLst/>
              <a:ahLst/>
              <a:cxnLst/>
              <a:rect l="0" t="0" r="0" b="0"/>
              <a:pathLst>
                <a:path w="1" h="8421">
                  <a:moveTo>
                    <a:pt x="0" y="8420"/>
                  </a:moveTo>
                  <a:lnTo>
                    <a:pt x="0" y="0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59717" y="1506360"/>
              <a:ext cx="88836" cy="217024"/>
            </a:xfrm>
            <a:custGeom>
              <a:avLst/>
              <a:gdLst/>
              <a:ahLst/>
              <a:cxnLst/>
              <a:rect l="0" t="0" r="0" b="0"/>
              <a:pathLst>
                <a:path w="88836" h="217024">
                  <a:moveTo>
                    <a:pt x="7235" y="50603"/>
                  </a:moveTo>
                  <a:lnTo>
                    <a:pt x="1448" y="72638"/>
                  </a:lnTo>
                  <a:lnTo>
                    <a:pt x="1831" y="115102"/>
                  </a:lnTo>
                  <a:lnTo>
                    <a:pt x="7458" y="165461"/>
                  </a:lnTo>
                  <a:lnTo>
                    <a:pt x="14389" y="214639"/>
                  </a:lnTo>
                  <a:lnTo>
                    <a:pt x="13876" y="217023"/>
                  </a:lnTo>
                  <a:lnTo>
                    <a:pt x="10810" y="207199"/>
                  </a:lnTo>
                  <a:lnTo>
                    <a:pt x="5211" y="158869"/>
                  </a:lnTo>
                  <a:lnTo>
                    <a:pt x="79" y="114916"/>
                  </a:lnTo>
                  <a:lnTo>
                    <a:pt x="0" y="71137"/>
                  </a:lnTo>
                  <a:lnTo>
                    <a:pt x="10566" y="25832"/>
                  </a:lnTo>
                  <a:lnTo>
                    <a:pt x="23085" y="4702"/>
                  </a:lnTo>
                  <a:lnTo>
                    <a:pt x="29027" y="1293"/>
                  </a:lnTo>
                  <a:lnTo>
                    <a:pt x="43113" y="0"/>
                  </a:lnTo>
                  <a:lnTo>
                    <a:pt x="66820" y="4531"/>
                  </a:lnTo>
                  <a:lnTo>
                    <a:pt x="73152" y="8663"/>
                  </a:lnTo>
                  <a:lnTo>
                    <a:pt x="82681" y="20737"/>
                  </a:lnTo>
                  <a:lnTo>
                    <a:pt x="88835" y="47782"/>
                  </a:lnTo>
                  <a:lnTo>
                    <a:pt x="86188" y="75024"/>
                  </a:lnTo>
                  <a:lnTo>
                    <a:pt x="79431" y="89832"/>
                  </a:lnTo>
                  <a:lnTo>
                    <a:pt x="69257" y="102650"/>
                  </a:lnTo>
                  <a:lnTo>
                    <a:pt x="47750" y="119449"/>
                  </a:lnTo>
                  <a:lnTo>
                    <a:pt x="20331" y="131486"/>
                  </a:lnTo>
                  <a:lnTo>
                    <a:pt x="7235" y="134794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35333" y="1464507"/>
              <a:ext cx="385113" cy="134552"/>
            </a:xfrm>
            <a:custGeom>
              <a:avLst/>
              <a:gdLst/>
              <a:ahLst/>
              <a:cxnLst/>
              <a:rect l="0" t="0" r="0" b="0"/>
              <a:pathLst>
                <a:path w="385113" h="134552">
                  <a:moveTo>
                    <a:pt x="0" y="92456"/>
                  </a:moveTo>
                  <a:lnTo>
                    <a:pt x="29970" y="85792"/>
                  </a:lnTo>
                  <a:lnTo>
                    <a:pt x="76219" y="78482"/>
                  </a:lnTo>
                  <a:lnTo>
                    <a:pt x="118511" y="76183"/>
                  </a:lnTo>
                  <a:lnTo>
                    <a:pt x="162897" y="75729"/>
                  </a:lnTo>
                  <a:lnTo>
                    <a:pt x="207697" y="75639"/>
                  </a:lnTo>
                  <a:lnTo>
                    <a:pt x="252578" y="78116"/>
                  </a:lnTo>
                  <a:lnTo>
                    <a:pt x="297476" y="82867"/>
                  </a:lnTo>
                  <a:lnTo>
                    <a:pt x="341442" y="84741"/>
                  </a:lnTo>
                  <a:lnTo>
                    <a:pt x="360359" y="88403"/>
                  </a:lnTo>
                  <a:lnTo>
                    <a:pt x="365591" y="86948"/>
                  </a:lnTo>
                  <a:lnTo>
                    <a:pt x="368143" y="83171"/>
                  </a:lnTo>
                  <a:lnTo>
                    <a:pt x="368909" y="77847"/>
                  </a:lnTo>
                  <a:lnTo>
                    <a:pt x="364772" y="66942"/>
                  </a:lnTo>
                  <a:lnTo>
                    <a:pt x="355760" y="55859"/>
                  </a:lnTo>
                  <a:lnTo>
                    <a:pt x="309386" y="19171"/>
                  </a:lnTo>
                  <a:lnTo>
                    <a:pt x="288117" y="6507"/>
                  </a:lnTo>
                  <a:lnTo>
                    <a:pt x="279596" y="0"/>
                  </a:lnTo>
                  <a:lnTo>
                    <a:pt x="279943" y="884"/>
                  </a:lnTo>
                  <a:lnTo>
                    <a:pt x="316595" y="36697"/>
                  </a:lnTo>
                  <a:lnTo>
                    <a:pt x="361399" y="64440"/>
                  </a:lnTo>
                  <a:lnTo>
                    <a:pt x="382626" y="81244"/>
                  </a:lnTo>
                  <a:lnTo>
                    <a:pt x="385112" y="86852"/>
                  </a:lnTo>
                  <a:lnTo>
                    <a:pt x="384900" y="92462"/>
                  </a:lnTo>
                  <a:lnTo>
                    <a:pt x="382886" y="98072"/>
                  </a:lnTo>
                  <a:lnTo>
                    <a:pt x="377803" y="102748"/>
                  </a:lnTo>
                  <a:lnTo>
                    <a:pt x="329312" y="122997"/>
                  </a:lnTo>
                  <a:lnTo>
                    <a:pt x="303089" y="134551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03353" y="1461532"/>
              <a:ext cx="134316" cy="194145"/>
            </a:xfrm>
            <a:custGeom>
              <a:avLst/>
              <a:gdLst/>
              <a:ahLst/>
              <a:cxnLst/>
              <a:rect l="0" t="0" r="0" b="0"/>
              <a:pathLst>
                <a:path w="134316" h="194145">
                  <a:moveTo>
                    <a:pt x="112899" y="36497"/>
                  </a:moveTo>
                  <a:lnTo>
                    <a:pt x="84993" y="13060"/>
                  </a:lnTo>
                  <a:lnTo>
                    <a:pt x="61600" y="1385"/>
                  </a:lnTo>
                  <a:lnTo>
                    <a:pt x="45198" y="0"/>
                  </a:lnTo>
                  <a:lnTo>
                    <a:pt x="28554" y="3438"/>
                  </a:lnTo>
                  <a:lnTo>
                    <a:pt x="11801" y="11202"/>
                  </a:lnTo>
                  <a:lnTo>
                    <a:pt x="6211" y="17763"/>
                  </a:lnTo>
                  <a:lnTo>
                    <a:pt x="0" y="35030"/>
                  </a:lnTo>
                  <a:lnTo>
                    <a:pt x="215" y="43003"/>
                  </a:lnTo>
                  <a:lnTo>
                    <a:pt x="5443" y="56850"/>
                  </a:lnTo>
                  <a:lnTo>
                    <a:pt x="16497" y="66746"/>
                  </a:lnTo>
                  <a:lnTo>
                    <a:pt x="31700" y="73327"/>
                  </a:lnTo>
                  <a:lnTo>
                    <a:pt x="78323" y="82368"/>
                  </a:lnTo>
                  <a:lnTo>
                    <a:pt x="111786" y="93751"/>
                  </a:lnTo>
                  <a:lnTo>
                    <a:pt x="125189" y="102791"/>
                  </a:lnTo>
                  <a:lnTo>
                    <a:pt x="129512" y="109692"/>
                  </a:lnTo>
                  <a:lnTo>
                    <a:pt x="134315" y="127338"/>
                  </a:lnTo>
                  <a:lnTo>
                    <a:pt x="131461" y="145159"/>
                  </a:lnTo>
                  <a:lnTo>
                    <a:pt x="119334" y="168475"/>
                  </a:lnTo>
                  <a:lnTo>
                    <a:pt x="108276" y="180280"/>
                  </a:lnTo>
                  <a:lnTo>
                    <a:pt x="94006" y="188645"/>
                  </a:lnTo>
                  <a:lnTo>
                    <a:pt x="65726" y="194144"/>
                  </a:lnTo>
                  <a:lnTo>
                    <a:pt x="49526" y="190441"/>
                  </a:lnTo>
                  <a:lnTo>
                    <a:pt x="11869" y="162783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58348" y="1413838"/>
              <a:ext cx="134706" cy="227317"/>
            </a:xfrm>
            <a:custGeom>
              <a:avLst/>
              <a:gdLst/>
              <a:ahLst/>
              <a:cxnLst/>
              <a:rect l="0" t="0" r="0" b="0"/>
              <a:pathLst>
                <a:path w="134706" h="227317">
                  <a:moveTo>
                    <a:pt x="0" y="0"/>
                  </a:moveTo>
                  <a:lnTo>
                    <a:pt x="2494" y="34138"/>
                  </a:lnTo>
                  <a:lnTo>
                    <a:pt x="13425" y="76768"/>
                  </a:lnTo>
                  <a:lnTo>
                    <a:pt x="18658" y="118618"/>
                  </a:lnTo>
                  <a:lnTo>
                    <a:pt x="28424" y="162917"/>
                  </a:lnTo>
                  <a:lnTo>
                    <a:pt x="32120" y="196489"/>
                  </a:lnTo>
                  <a:lnTo>
                    <a:pt x="31703" y="201152"/>
                  </a:lnTo>
                  <a:lnTo>
                    <a:pt x="30490" y="201454"/>
                  </a:lnTo>
                  <a:lnTo>
                    <a:pt x="28745" y="198849"/>
                  </a:lnTo>
                  <a:lnTo>
                    <a:pt x="26291" y="177305"/>
                  </a:lnTo>
                  <a:lnTo>
                    <a:pt x="34552" y="134772"/>
                  </a:lnTo>
                  <a:lnTo>
                    <a:pt x="37066" y="126330"/>
                  </a:lnTo>
                  <a:lnTo>
                    <a:pt x="42485" y="120703"/>
                  </a:lnTo>
                  <a:lnTo>
                    <a:pt x="58483" y="114450"/>
                  </a:lnTo>
                  <a:lnTo>
                    <a:pt x="75571" y="116660"/>
                  </a:lnTo>
                  <a:lnTo>
                    <a:pt x="91586" y="124814"/>
                  </a:lnTo>
                  <a:lnTo>
                    <a:pt x="104939" y="137793"/>
                  </a:lnTo>
                  <a:lnTo>
                    <a:pt x="122035" y="168992"/>
                  </a:lnTo>
                  <a:lnTo>
                    <a:pt x="131926" y="202179"/>
                  </a:lnTo>
                  <a:lnTo>
                    <a:pt x="134705" y="227316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39099" y="1556963"/>
              <a:ext cx="12889" cy="84192"/>
            </a:xfrm>
            <a:custGeom>
              <a:avLst/>
              <a:gdLst/>
              <a:ahLst/>
              <a:cxnLst/>
              <a:rect l="0" t="0" r="0" b="0"/>
              <a:pathLst>
                <a:path w="12889" h="84192">
                  <a:moveTo>
                    <a:pt x="4468" y="0"/>
                  </a:moveTo>
                  <a:lnTo>
                    <a:pt x="0" y="13408"/>
                  </a:lnTo>
                  <a:lnTo>
                    <a:pt x="1690" y="39624"/>
                  </a:lnTo>
                  <a:lnTo>
                    <a:pt x="12888" y="84191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043567" y="1472771"/>
              <a:ext cx="8420" cy="1"/>
            </a:xfrm>
            <a:custGeom>
              <a:avLst/>
              <a:gdLst/>
              <a:ahLst/>
              <a:cxnLst/>
              <a:rect l="0" t="0" r="0" b="0"/>
              <a:pathLst>
                <a:path w="8420" h="1">
                  <a:moveTo>
                    <a:pt x="8419" y="0"/>
                  </a:moveTo>
                  <a:lnTo>
                    <a:pt x="0" y="0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110921" y="1506471"/>
              <a:ext cx="81603" cy="217750"/>
            </a:xfrm>
            <a:custGeom>
              <a:avLst/>
              <a:gdLst/>
              <a:ahLst/>
              <a:cxnLst/>
              <a:rect l="0" t="0" r="0" b="0"/>
              <a:pathLst>
                <a:path w="81603" h="217750">
                  <a:moveTo>
                    <a:pt x="0" y="67330"/>
                  </a:moveTo>
                  <a:lnTo>
                    <a:pt x="0" y="106457"/>
                  </a:lnTo>
                  <a:lnTo>
                    <a:pt x="4469" y="153741"/>
                  </a:lnTo>
                  <a:lnTo>
                    <a:pt x="14562" y="203714"/>
                  </a:lnTo>
                  <a:lnTo>
                    <a:pt x="15827" y="217749"/>
                  </a:lnTo>
                  <a:lnTo>
                    <a:pt x="16389" y="211514"/>
                  </a:lnTo>
                  <a:lnTo>
                    <a:pt x="5081" y="163244"/>
                  </a:lnTo>
                  <a:lnTo>
                    <a:pt x="1004" y="114409"/>
                  </a:lnTo>
                  <a:lnTo>
                    <a:pt x="198" y="67760"/>
                  </a:lnTo>
                  <a:lnTo>
                    <a:pt x="4509" y="26982"/>
                  </a:lnTo>
                  <a:lnTo>
                    <a:pt x="16199" y="4964"/>
                  </a:lnTo>
                  <a:lnTo>
                    <a:pt x="22025" y="1431"/>
                  </a:lnTo>
                  <a:lnTo>
                    <a:pt x="35982" y="0"/>
                  </a:lnTo>
                  <a:lnTo>
                    <a:pt x="59617" y="8922"/>
                  </a:lnTo>
                  <a:lnTo>
                    <a:pt x="71086" y="20791"/>
                  </a:lnTo>
                  <a:lnTo>
                    <a:pt x="78367" y="36356"/>
                  </a:lnTo>
                  <a:lnTo>
                    <a:pt x="81602" y="55746"/>
                  </a:lnTo>
                  <a:lnTo>
                    <a:pt x="78052" y="71848"/>
                  </a:lnTo>
                  <a:lnTo>
                    <a:pt x="74485" y="78761"/>
                  </a:lnTo>
                  <a:lnTo>
                    <a:pt x="63039" y="88937"/>
                  </a:lnTo>
                  <a:lnTo>
                    <a:pt x="16838" y="109425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37208" y="1485140"/>
              <a:ext cx="152616" cy="180257"/>
            </a:xfrm>
            <a:custGeom>
              <a:avLst/>
              <a:gdLst/>
              <a:ahLst/>
              <a:cxnLst/>
              <a:rect l="0" t="0" r="0" b="0"/>
              <a:pathLst>
                <a:path w="152616" h="180257">
                  <a:moveTo>
                    <a:pt x="126286" y="4470"/>
                  </a:moveTo>
                  <a:lnTo>
                    <a:pt x="112877" y="0"/>
                  </a:lnTo>
                  <a:lnTo>
                    <a:pt x="98811" y="301"/>
                  </a:lnTo>
                  <a:lnTo>
                    <a:pt x="66914" y="8116"/>
                  </a:lnTo>
                  <a:lnTo>
                    <a:pt x="46435" y="20413"/>
                  </a:lnTo>
                  <a:lnTo>
                    <a:pt x="36852" y="33071"/>
                  </a:lnTo>
                  <a:lnTo>
                    <a:pt x="32987" y="40375"/>
                  </a:lnTo>
                  <a:lnTo>
                    <a:pt x="31187" y="55975"/>
                  </a:lnTo>
                  <a:lnTo>
                    <a:pt x="32016" y="64064"/>
                  </a:lnTo>
                  <a:lnTo>
                    <a:pt x="36311" y="69457"/>
                  </a:lnTo>
                  <a:lnTo>
                    <a:pt x="51062" y="75448"/>
                  </a:lnTo>
                  <a:lnTo>
                    <a:pt x="91020" y="80230"/>
                  </a:lnTo>
                  <a:lnTo>
                    <a:pt x="121969" y="87618"/>
                  </a:lnTo>
                  <a:lnTo>
                    <a:pt x="137151" y="96305"/>
                  </a:lnTo>
                  <a:lnTo>
                    <a:pt x="147641" y="108896"/>
                  </a:lnTo>
                  <a:lnTo>
                    <a:pt x="151748" y="116183"/>
                  </a:lnTo>
                  <a:lnTo>
                    <a:pt x="152615" y="123847"/>
                  </a:lnTo>
                  <a:lnTo>
                    <a:pt x="148590" y="139846"/>
                  </a:lnTo>
                  <a:lnTo>
                    <a:pt x="135804" y="160162"/>
                  </a:lnTo>
                  <a:lnTo>
                    <a:pt x="123032" y="169707"/>
                  </a:lnTo>
                  <a:lnTo>
                    <a:pt x="107066" y="176131"/>
                  </a:lnTo>
                  <a:lnTo>
                    <a:pt x="66327" y="180256"/>
                  </a:lnTo>
                  <a:lnTo>
                    <a:pt x="45381" y="178949"/>
                  </a:lnTo>
                  <a:lnTo>
                    <a:pt x="0" y="164433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46564" y="1832126"/>
              <a:ext cx="141529" cy="145793"/>
            </a:xfrm>
            <a:custGeom>
              <a:avLst/>
              <a:gdLst/>
              <a:ahLst/>
              <a:cxnLst/>
              <a:rect l="0" t="0" r="0" b="0"/>
              <a:pathLst>
                <a:path w="141529" h="145793">
                  <a:moveTo>
                    <a:pt x="116271" y="44763"/>
                  </a:moveTo>
                  <a:lnTo>
                    <a:pt x="111801" y="31354"/>
                  </a:lnTo>
                  <a:lnTo>
                    <a:pt x="102123" y="19782"/>
                  </a:lnTo>
                  <a:lnTo>
                    <a:pt x="80897" y="5244"/>
                  </a:lnTo>
                  <a:lnTo>
                    <a:pt x="73044" y="1578"/>
                  </a:lnTo>
                  <a:lnTo>
                    <a:pt x="54340" y="0"/>
                  </a:lnTo>
                  <a:lnTo>
                    <a:pt x="44114" y="889"/>
                  </a:lnTo>
                  <a:lnTo>
                    <a:pt x="27761" y="9361"/>
                  </a:lnTo>
                  <a:lnTo>
                    <a:pt x="20782" y="15549"/>
                  </a:lnTo>
                  <a:lnTo>
                    <a:pt x="6489" y="42135"/>
                  </a:lnTo>
                  <a:lnTo>
                    <a:pt x="0" y="84641"/>
                  </a:lnTo>
                  <a:lnTo>
                    <a:pt x="1213" y="126575"/>
                  </a:lnTo>
                  <a:lnTo>
                    <a:pt x="3083" y="135787"/>
                  </a:lnTo>
                  <a:lnTo>
                    <a:pt x="7135" y="140993"/>
                  </a:lnTo>
                  <a:lnTo>
                    <a:pt x="12644" y="143528"/>
                  </a:lnTo>
                  <a:lnTo>
                    <a:pt x="19122" y="144283"/>
                  </a:lnTo>
                  <a:lnTo>
                    <a:pt x="31310" y="140132"/>
                  </a:lnTo>
                  <a:lnTo>
                    <a:pt x="54379" y="122223"/>
                  </a:lnTo>
                  <a:lnTo>
                    <a:pt x="76016" y="88162"/>
                  </a:lnTo>
                  <a:lnTo>
                    <a:pt x="86154" y="61052"/>
                  </a:lnTo>
                  <a:lnTo>
                    <a:pt x="89574" y="38156"/>
                  </a:lnTo>
                  <a:lnTo>
                    <a:pt x="90824" y="79936"/>
                  </a:lnTo>
                  <a:lnTo>
                    <a:pt x="99896" y="110065"/>
                  </a:lnTo>
                  <a:lnTo>
                    <a:pt x="114434" y="132296"/>
                  </a:lnTo>
                  <a:lnTo>
                    <a:pt x="125121" y="139794"/>
                  </a:lnTo>
                  <a:lnTo>
                    <a:pt x="141528" y="145792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13349" y="1868470"/>
              <a:ext cx="8420" cy="117868"/>
            </a:xfrm>
            <a:custGeom>
              <a:avLst/>
              <a:gdLst/>
              <a:ahLst/>
              <a:cxnLst/>
              <a:rect l="0" t="0" r="0" b="0"/>
              <a:pathLst>
                <a:path w="8420" h="117868">
                  <a:moveTo>
                    <a:pt x="8419" y="0"/>
                  </a:moveTo>
                  <a:lnTo>
                    <a:pt x="1756" y="29969"/>
                  </a:lnTo>
                  <a:lnTo>
                    <a:pt x="347" y="71089"/>
                  </a:lnTo>
                  <a:lnTo>
                    <a:pt x="0" y="117867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96511" y="17842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759401" y="1831239"/>
              <a:ext cx="88654" cy="117043"/>
            </a:xfrm>
            <a:custGeom>
              <a:avLst/>
              <a:gdLst/>
              <a:ahLst/>
              <a:cxnLst/>
              <a:rect l="0" t="0" r="0" b="0"/>
              <a:pathLst>
                <a:path w="88654" h="117043">
                  <a:moveTo>
                    <a:pt x="4462" y="45649"/>
                  </a:moveTo>
                  <a:lnTo>
                    <a:pt x="11126" y="75619"/>
                  </a:lnTo>
                  <a:lnTo>
                    <a:pt x="16566" y="116256"/>
                  </a:lnTo>
                  <a:lnTo>
                    <a:pt x="14402" y="117042"/>
                  </a:lnTo>
                  <a:lnTo>
                    <a:pt x="11089" y="115696"/>
                  </a:lnTo>
                  <a:lnTo>
                    <a:pt x="8880" y="111056"/>
                  </a:lnTo>
                  <a:lnTo>
                    <a:pt x="0" y="61505"/>
                  </a:lnTo>
                  <a:lnTo>
                    <a:pt x="4595" y="31430"/>
                  </a:lnTo>
                  <a:lnTo>
                    <a:pt x="12629" y="13137"/>
                  </a:lnTo>
                  <a:lnTo>
                    <a:pt x="19261" y="7136"/>
                  </a:lnTo>
                  <a:lnTo>
                    <a:pt x="36608" y="469"/>
                  </a:lnTo>
                  <a:lnTo>
                    <a:pt x="54297" y="0"/>
                  </a:lnTo>
                  <a:lnTo>
                    <a:pt x="88653" y="3554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874166" y="1830344"/>
              <a:ext cx="96896" cy="214357"/>
            </a:xfrm>
            <a:custGeom>
              <a:avLst/>
              <a:gdLst/>
              <a:ahLst/>
              <a:cxnLst/>
              <a:rect l="0" t="0" r="0" b="0"/>
              <a:pathLst>
                <a:path w="96896" h="214357">
                  <a:moveTo>
                    <a:pt x="15984" y="38126"/>
                  </a:moveTo>
                  <a:lnTo>
                    <a:pt x="15984" y="84998"/>
                  </a:lnTo>
                  <a:lnTo>
                    <a:pt x="22648" y="132751"/>
                  </a:lnTo>
                  <a:lnTo>
                    <a:pt x="19587" y="176036"/>
                  </a:lnTo>
                  <a:lnTo>
                    <a:pt x="15760" y="214070"/>
                  </a:lnTo>
                  <a:lnTo>
                    <a:pt x="13964" y="214356"/>
                  </a:lnTo>
                  <a:lnTo>
                    <a:pt x="11831" y="211740"/>
                  </a:lnTo>
                  <a:lnTo>
                    <a:pt x="3470" y="164564"/>
                  </a:lnTo>
                  <a:lnTo>
                    <a:pt x="0" y="118258"/>
                  </a:lnTo>
                  <a:lnTo>
                    <a:pt x="1809" y="72109"/>
                  </a:lnTo>
                  <a:lnTo>
                    <a:pt x="10898" y="31430"/>
                  </a:lnTo>
                  <a:lnTo>
                    <a:pt x="23416" y="9429"/>
                  </a:lnTo>
                  <a:lnTo>
                    <a:pt x="30293" y="4963"/>
                  </a:lnTo>
                  <a:lnTo>
                    <a:pt x="47913" y="0"/>
                  </a:lnTo>
                  <a:lnTo>
                    <a:pt x="55979" y="1483"/>
                  </a:lnTo>
                  <a:lnTo>
                    <a:pt x="69931" y="10615"/>
                  </a:lnTo>
                  <a:lnTo>
                    <a:pt x="88303" y="27064"/>
                  </a:lnTo>
                  <a:lnTo>
                    <a:pt x="94899" y="43187"/>
                  </a:lnTo>
                  <a:lnTo>
                    <a:pt x="96895" y="61891"/>
                  </a:lnTo>
                  <a:lnTo>
                    <a:pt x="94663" y="79558"/>
                  </a:lnTo>
                  <a:lnTo>
                    <a:pt x="90888" y="86327"/>
                  </a:lnTo>
                  <a:lnTo>
                    <a:pt x="79209" y="96343"/>
                  </a:lnTo>
                  <a:lnTo>
                    <a:pt x="49781" y="109460"/>
                  </a:lnTo>
                  <a:lnTo>
                    <a:pt x="24403" y="113897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88667" y="1843212"/>
              <a:ext cx="83196" cy="113977"/>
            </a:xfrm>
            <a:custGeom>
              <a:avLst/>
              <a:gdLst/>
              <a:ahLst/>
              <a:cxnLst/>
              <a:rect l="0" t="0" r="0" b="0"/>
              <a:pathLst>
                <a:path w="83196" h="113977">
                  <a:moveTo>
                    <a:pt x="53028" y="8419"/>
                  </a:moveTo>
                  <a:lnTo>
                    <a:pt x="35150" y="12889"/>
                  </a:lnTo>
                  <a:lnTo>
                    <a:pt x="21384" y="22567"/>
                  </a:lnTo>
                  <a:lnTo>
                    <a:pt x="9964" y="37158"/>
                  </a:lnTo>
                  <a:lnTo>
                    <a:pt x="1772" y="56116"/>
                  </a:lnTo>
                  <a:lnTo>
                    <a:pt x="0" y="74520"/>
                  </a:lnTo>
                  <a:lnTo>
                    <a:pt x="3267" y="91118"/>
                  </a:lnTo>
                  <a:lnTo>
                    <a:pt x="10956" y="104732"/>
                  </a:lnTo>
                  <a:lnTo>
                    <a:pt x="17496" y="109110"/>
                  </a:lnTo>
                  <a:lnTo>
                    <a:pt x="34742" y="113976"/>
                  </a:lnTo>
                  <a:lnTo>
                    <a:pt x="42708" y="113402"/>
                  </a:lnTo>
                  <a:lnTo>
                    <a:pt x="56549" y="107776"/>
                  </a:lnTo>
                  <a:lnTo>
                    <a:pt x="74859" y="94090"/>
                  </a:lnTo>
                  <a:lnTo>
                    <a:pt x="81440" y="78612"/>
                  </a:lnTo>
                  <a:lnTo>
                    <a:pt x="83195" y="69246"/>
                  </a:lnTo>
                  <a:lnTo>
                    <a:pt x="80155" y="51356"/>
                  </a:lnTo>
                  <a:lnTo>
                    <a:pt x="67926" y="28001"/>
                  </a:lnTo>
                  <a:lnTo>
                    <a:pt x="44609" y="0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98182" y="1860050"/>
              <a:ext cx="61380" cy="103349"/>
            </a:xfrm>
            <a:custGeom>
              <a:avLst/>
              <a:gdLst/>
              <a:ahLst/>
              <a:cxnLst/>
              <a:rect l="0" t="0" r="0" b="0"/>
              <a:pathLst>
                <a:path w="61380" h="103349">
                  <a:moveTo>
                    <a:pt x="19284" y="33677"/>
                  </a:moveTo>
                  <a:lnTo>
                    <a:pt x="12621" y="63646"/>
                  </a:lnTo>
                  <a:lnTo>
                    <a:pt x="13880" y="91512"/>
                  </a:lnTo>
                  <a:lnTo>
                    <a:pt x="15680" y="100297"/>
                  </a:lnTo>
                  <a:lnTo>
                    <a:pt x="15010" y="103348"/>
                  </a:lnTo>
                  <a:lnTo>
                    <a:pt x="12694" y="102575"/>
                  </a:lnTo>
                  <a:lnTo>
                    <a:pt x="9277" y="99254"/>
                  </a:lnTo>
                  <a:lnTo>
                    <a:pt x="0" y="72232"/>
                  </a:lnTo>
                  <a:lnTo>
                    <a:pt x="266" y="43541"/>
                  </a:lnTo>
                  <a:lnTo>
                    <a:pt x="6466" y="28395"/>
                  </a:lnTo>
                  <a:lnTo>
                    <a:pt x="10739" y="21736"/>
                  </a:lnTo>
                  <a:lnTo>
                    <a:pt x="22970" y="11843"/>
                  </a:lnTo>
                  <a:lnTo>
                    <a:pt x="36825" y="5264"/>
                  </a:lnTo>
                  <a:lnTo>
                    <a:pt x="61379" y="0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44099" y="1775859"/>
              <a:ext cx="8074" cy="185222"/>
            </a:xfrm>
            <a:custGeom>
              <a:avLst/>
              <a:gdLst/>
              <a:ahLst/>
              <a:cxnLst/>
              <a:rect l="0" t="0" r="0" b="0"/>
              <a:pathLst>
                <a:path w="8074" h="185222">
                  <a:moveTo>
                    <a:pt x="8073" y="0"/>
                  </a:moveTo>
                  <a:lnTo>
                    <a:pt x="1409" y="29970"/>
                  </a:lnTo>
                  <a:lnTo>
                    <a:pt x="0" y="71090"/>
                  </a:lnTo>
                  <a:lnTo>
                    <a:pt x="5508" y="115245"/>
                  </a:lnTo>
                  <a:lnTo>
                    <a:pt x="7566" y="157505"/>
                  </a:lnTo>
                  <a:lnTo>
                    <a:pt x="8073" y="185221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67981" y="1851631"/>
              <a:ext cx="134706" cy="8420"/>
            </a:xfrm>
            <a:custGeom>
              <a:avLst/>
              <a:gdLst/>
              <a:ahLst/>
              <a:cxnLst/>
              <a:rect l="0" t="0" r="0" b="0"/>
              <a:pathLst>
                <a:path w="134706" h="8420">
                  <a:moveTo>
                    <a:pt x="134705" y="0"/>
                  </a:moveTo>
                  <a:lnTo>
                    <a:pt x="95577" y="0"/>
                  </a:lnTo>
                  <a:lnTo>
                    <a:pt x="52764" y="4470"/>
                  </a:lnTo>
                  <a:lnTo>
                    <a:pt x="9535" y="7899"/>
                  </a:lnTo>
                  <a:lnTo>
                    <a:pt x="0" y="8419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20554" y="1844712"/>
              <a:ext cx="170872" cy="107950"/>
            </a:xfrm>
            <a:custGeom>
              <a:avLst/>
              <a:gdLst/>
              <a:ahLst/>
              <a:cxnLst/>
              <a:rect l="0" t="0" r="0" b="0"/>
              <a:pathLst>
                <a:path w="170872" h="107950">
                  <a:moveTo>
                    <a:pt x="0" y="40596"/>
                  </a:moveTo>
                  <a:lnTo>
                    <a:pt x="46873" y="40596"/>
                  </a:lnTo>
                  <a:lnTo>
                    <a:pt x="90193" y="39660"/>
                  </a:lnTo>
                  <a:lnTo>
                    <a:pt x="132288" y="36427"/>
                  </a:lnTo>
                  <a:lnTo>
                    <a:pt x="150469" y="37807"/>
                  </a:lnTo>
                  <a:lnTo>
                    <a:pt x="167905" y="35303"/>
                  </a:lnTo>
                  <a:lnTo>
                    <a:pt x="170871" y="33325"/>
                  </a:lnTo>
                  <a:lnTo>
                    <a:pt x="170040" y="31071"/>
                  </a:lnTo>
                  <a:lnTo>
                    <a:pt x="132647" y="749"/>
                  </a:lnTo>
                  <a:lnTo>
                    <a:pt x="129592" y="0"/>
                  </a:lnTo>
                  <a:lnTo>
                    <a:pt x="129425" y="2306"/>
                  </a:lnTo>
                  <a:lnTo>
                    <a:pt x="134229" y="11417"/>
                  </a:lnTo>
                  <a:lnTo>
                    <a:pt x="157833" y="38012"/>
                  </a:lnTo>
                  <a:lnTo>
                    <a:pt x="158543" y="43551"/>
                  </a:lnTo>
                  <a:lnTo>
                    <a:pt x="156210" y="49114"/>
                  </a:lnTo>
                  <a:lnTo>
                    <a:pt x="130470" y="77092"/>
                  </a:lnTo>
                  <a:lnTo>
                    <a:pt x="92610" y="107949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58125" y="1825027"/>
              <a:ext cx="132871" cy="152892"/>
            </a:xfrm>
            <a:custGeom>
              <a:avLst/>
              <a:gdLst/>
              <a:ahLst/>
              <a:cxnLst/>
              <a:rect l="0" t="0" r="0" b="0"/>
              <a:pathLst>
                <a:path w="132871" h="152892">
                  <a:moveTo>
                    <a:pt x="107613" y="93957"/>
                  </a:moveTo>
                  <a:lnTo>
                    <a:pt x="98674" y="85019"/>
                  </a:lnTo>
                  <a:lnTo>
                    <a:pt x="79749" y="35409"/>
                  </a:lnTo>
                  <a:lnTo>
                    <a:pt x="66720" y="14350"/>
                  </a:lnTo>
                  <a:lnTo>
                    <a:pt x="53891" y="4632"/>
                  </a:lnTo>
                  <a:lnTo>
                    <a:pt x="46541" y="730"/>
                  </a:lnTo>
                  <a:lnTo>
                    <a:pt x="39770" y="0"/>
                  </a:lnTo>
                  <a:lnTo>
                    <a:pt x="27257" y="4178"/>
                  </a:lnTo>
                  <a:lnTo>
                    <a:pt x="17955" y="14766"/>
                  </a:lnTo>
                  <a:lnTo>
                    <a:pt x="4360" y="44430"/>
                  </a:lnTo>
                  <a:lnTo>
                    <a:pt x="0" y="77931"/>
                  </a:lnTo>
                  <a:lnTo>
                    <a:pt x="5249" y="117712"/>
                  </a:lnTo>
                  <a:lnTo>
                    <a:pt x="10044" y="135385"/>
                  </a:lnTo>
                  <a:lnTo>
                    <a:pt x="15439" y="140285"/>
                  </a:lnTo>
                  <a:lnTo>
                    <a:pt x="22777" y="142616"/>
                  </a:lnTo>
                  <a:lnTo>
                    <a:pt x="31411" y="143235"/>
                  </a:lnTo>
                  <a:lnTo>
                    <a:pt x="45993" y="138933"/>
                  </a:lnTo>
                  <a:lnTo>
                    <a:pt x="52501" y="135166"/>
                  </a:lnTo>
                  <a:lnTo>
                    <a:pt x="62227" y="123498"/>
                  </a:lnTo>
                  <a:lnTo>
                    <a:pt x="76092" y="93140"/>
                  </a:lnTo>
                  <a:lnTo>
                    <a:pt x="79115" y="91542"/>
                  </a:lnTo>
                  <a:lnTo>
                    <a:pt x="82066" y="94218"/>
                  </a:lnTo>
                  <a:lnTo>
                    <a:pt x="108327" y="134320"/>
                  </a:lnTo>
                  <a:lnTo>
                    <a:pt x="118220" y="144637"/>
                  </a:lnTo>
                  <a:lnTo>
                    <a:pt x="132870" y="152891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816252" y="1885308"/>
              <a:ext cx="8420" cy="92611"/>
            </a:xfrm>
            <a:custGeom>
              <a:avLst/>
              <a:gdLst/>
              <a:ahLst/>
              <a:cxnLst/>
              <a:rect l="0" t="0" r="0" b="0"/>
              <a:pathLst>
                <a:path w="8420" h="92611">
                  <a:moveTo>
                    <a:pt x="0" y="0"/>
                  </a:moveTo>
                  <a:lnTo>
                    <a:pt x="4469" y="46873"/>
                  </a:lnTo>
                  <a:lnTo>
                    <a:pt x="8419" y="92610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90995" y="18011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63682" y="1860050"/>
              <a:ext cx="62020" cy="87984"/>
            </a:xfrm>
            <a:custGeom>
              <a:avLst/>
              <a:gdLst/>
              <a:ahLst/>
              <a:cxnLst/>
              <a:rect l="0" t="0" r="0" b="0"/>
              <a:pathLst>
                <a:path w="62020" h="87984">
                  <a:moveTo>
                    <a:pt x="3085" y="50515"/>
                  </a:moveTo>
                  <a:lnTo>
                    <a:pt x="15575" y="87983"/>
                  </a:lnTo>
                  <a:lnTo>
                    <a:pt x="2666" y="42595"/>
                  </a:lnTo>
                  <a:lnTo>
                    <a:pt x="0" y="34009"/>
                  </a:lnTo>
                  <a:lnTo>
                    <a:pt x="93" y="26415"/>
                  </a:lnTo>
                  <a:lnTo>
                    <a:pt x="5185" y="12987"/>
                  </a:lnTo>
                  <a:lnTo>
                    <a:pt x="11033" y="8658"/>
                  </a:lnTo>
                  <a:lnTo>
                    <a:pt x="35271" y="2565"/>
                  </a:lnTo>
                  <a:lnTo>
                    <a:pt x="62019" y="0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950958" y="1865739"/>
              <a:ext cx="80373" cy="175237"/>
            </a:xfrm>
            <a:custGeom>
              <a:avLst/>
              <a:gdLst/>
              <a:ahLst/>
              <a:cxnLst/>
              <a:rect l="0" t="0" r="0" b="0"/>
              <a:pathLst>
                <a:path w="80373" h="175237">
                  <a:moveTo>
                    <a:pt x="25257" y="27988"/>
                  </a:moveTo>
                  <a:lnTo>
                    <a:pt x="34415" y="67115"/>
                  </a:lnTo>
                  <a:lnTo>
                    <a:pt x="40579" y="114399"/>
                  </a:lnTo>
                  <a:lnTo>
                    <a:pt x="51054" y="161877"/>
                  </a:lnTo>
                  <a:lnTo>
                    <a:pt x="53680" y="170568"/>
                  </a:lnTo>
                  <a:lnTo>
                    <a:pt x="52624" y="174492"/>
                  </a:lnTo>
                  <a:lnTo>
                    <a:pt x="49114" y="175236"/>
                  </a:lnTo>
                  <a:lnTo>
                    <a:pt x="43968" y="173862"/>
                  </a:lnTo>
                  <a:lnTo>
                    <a:pt x="39602" y="170139"/>
                  </a:lnTo>
                  <a:lnTo>
                    <a:pt x="32257" y="158519"/>
                  </a:lnTo>
                  <a:lnTo>
                    <a:pt x="17020" y="113385"/>
                  </a:lnTo>
                  <a:lnTo>
                    <a:pt x="3766" y="68371"/>
                  </a:lnTo>
                  <a:lnTo>
                    <a:pt x="3237" y="23111"/>
                  </a:lnTo>
                  <a:lnTo>
                    <a:pt x="4964" y="13511"/>
                  </a:lnTo>
                  <a:lnTo>
                    <a:pt x="9858" y="7111"/>
                  </a:lnTo>
                  <a:lnTo>
                    <a:pt x="25273" y="0"/>
                  </a:lnTo>
                  <a:lnTo>
                    <a:pt x="42102" y="1829"/>
                  </a:lnTo>
                  <a:lnTo>
                    <a:pt x="58000" y="8878"/>
                  </a:lnTo>
                  <a:lnTo>
                    <a:pt x="71303" y="18247"/>
                  </a:lnTo>
                  <a:lnTo>
                    <a:pt x="78462" y="33637"/>
                  </a:lnTo>
                  <a:lnTo>
                    <a:pt x="80372" y="42979"/>
                  </a:lnTo>
                  <a:lnTo>
                    <a:pt x="79774" y="51078"/>
                  </a:lnTo>
                  <a:lnTo>
                    <a:pt x="74120" y="65067"/>
                  </a:lnTo>
                  <a:lnTo>
                    <a:pt x="62876" y="75026"/>
                  </a:lnTo>
                  <a:lnTo>
                    <a:pt x="55949" y="78991"/>
                  </a:lnTo>
                  <a:lnTo>
                    <a:pt x="40769" y="80902"/>
                  </a:lnTo>
                  <a:lnTo>
                    <a:pt x="0" y="78502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38338" y="1876889"/>
              <a:ext cx="65757" cy="86061"/>
            </a:xfrm>
            <a:custGeom>
              <a:avLst/>
              <a:gdLst/>
              <a:ahLst/>
              <a:cxnLst/>
              <a:rect l="0" t="0" r="0" b="0"/>
              <a:pathLst>
                <a:path w="65757" h="86061">
                  <a:moveTo>
                    <a:pt x="38906" y="8419"/>
                  </a:moveTo>
                  <a:lnTo>
                    <a:pt x="25498" y="3949"/>
                  </a:lnTo>
                  <a:lnTo>
                    <a:pt x="19678" y="5439"/>
                  </a:lnTo>
                  <a:lnTo>
                    <a:pt x="8222" y="14578"/>
                  </a:lnTo>
                  <a:lnTo>
                    <a:pt x="1882" y="30489"/>
                  </a:lnTo>
                  <a:lnTo>
                    <a:pt x="0" y="49098"/>
                  </a:lnTo>
                  <a:lnTo>
                    <a:pt x="2282" y="66723"/>
                  </a:lnTo>
                  <a:lnTo>
                    <a:pt x="6071" y="73481"/>
                  </a:lnTo>
                  <a:lnTo>
                    <a:pt x="17765" y="83484"/>
                  </a:lnTo>
                  <a:lnTo>
                    <a:pt x="34811" y="86060"/>
                  </a:lnTo>
                  <a:lnTo>
                    <a:pt x="44595" y="85437"/>
                  </a:lnTo>
                  <a:lnTo>
                    <a:pt x="52053" y="82215"/>
                  </a:lnTo>
                  <a:lnTo>
                    <a:pt x="62835" y="71152"/>
                  </a:lnTo>
                  <a:lnTo>
                    <a:pt x="65756" y="54385"/>
                  </a:lnTo>
                  <a:lnTo>
                    <a:pt x="63000" y="36332"/>
                  </a:lnTo>
                  <a:lnTo>
                    <a:pt x="55539" y="22072"/>
                  </a:lnTo>
                  <a:lnTo>
                    <a:pt x="43492" y="11992"/>
                  </a:lnTo>
                  <a:lnTo>
                    <a:pt x="22068" y="0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134162" y="1851631"/>
              <a:ext cx="60951" cy="120967"/>
            </a:xfrm>
            <a:custGeom>
              <a:avLst/>
              <a:gdLst/>
              <a:ahLst/>
              <a:cxnLst/>
              <a:rect l="0" t="0" r="0" b="0"/>
              <a:pathLst>
                <a:path w="60951" h="120967">
                  <a:moveTo>
                    <a:pt x="10435" y="58934"/>
                  </a:moveTo>
                  <a:lnTo>
                    <a:pt x="32434" y="102015"/>
                  </a:lnTo>
                  <a:lnTo>
                    <a:pt x="38298" y="118306"/>
                  </a:lnTo>
                  <a:lnTo>
                    <a:pt x="38365" y="120966"/>
                  </a:lnTo>
                  <a:lnTo>
                    <a:pt x="36539" y="119933"/>
                  </a:lnTo>
                  <a:lnTo>
                    <a:pt x="30456" y="111302"/>
                  </a:lnTo>
                  <a:lnTo>
                    <a:pt x="16435" y="85389"/>
                  </a:lnTo>
                  <a:lnTo>
                    <a:pt x="7489" y="71627"/>
                  </a:lnTo>
                  <a:lnTo>
                    <a:pt x="394" y="53038"/>
                  </a:lnTo>
                  <a:lnTo>
                    <a:pt x="0" y="44713"/>
                  </a:lnTo>
                  <a:lnTo>
                    <a:pt x="4549" y="30475"/>
                  </a:lnTo>
                  <a:lnTo>
                    <a:pt x="15303" y="20404"/>
                  </a:lnTo>
                  <a:lnTo>
                    <a:pt x="60950" y="0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262465" y="1759021"/>
              <a:ext cx="8419" cy="210479"/>
            </a:xfrm>
            <a:custGeom>
              <a:avLst/>
              <a:gdLst/>
              <a:ahLst/>
              <a:cxnLst/>
              <a:rect l="0" t="0" r="0" b="0"/>
              <a:pathLst>
                <a:path w="8419" h="210479">
                  <a:moveTo>
                    <a:pt x="8418" y="0"/>
                  </a:moveTo>
                  <a:lnTo>
                    <a:pt x="1756" y="29969"/>
                  </a:lnTo>
                  <a:lnTo>
                    <a:pt x="346" y="71090"/>
                  </a:lnTo>
                  <a:lnTo>
                    <a:pt x="1004" y="120096"/>
                  </a:lnTo>
                  <a:lnTo>
                    <a:pt x="6677" y="161235"/>
                  </a:lnTo>
                  <a:lnTo>
                    <a:pt x="5408" y="189027"/>
                  </a:lnTo>
                  <a:lnTo>
                    <a:pt x="0" y="210478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195112" y="1826374"/>
              <a:ext cx="126288" cy="16839"/>
            </a:xfrm>
            <a:custGeom>
              <a:avLst/>
              <a:gdLst/>
              <a:ahLst/>
              <a:cxnLst/>
              <a:rect l="0" t="0" r="0" b="0"/>
              <a:pathLst>
                <a:path w="126288" h="16839">
                  <a:moveTo>
                    <a:pt x="126287" y="16838"/>
                  </a:moveTo>
                  <a:lnTo>
                    <a:pt x="83883" y="5120"/>
                  </a:lnTo>
                  <a:lnTo>
                    <a:pt x="38882" y="1011"/>
                  </a:lnTo>
                  <a:lnTo>
                    <a:pt x="0" y="0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371713" y="1815346"/>
              <a:ext cx="118014" cy="149361"/>
            </a:xfrm>
            <a:custGeom>
              <a:avLst/>
              <a:gdLst/>
              <a:ahLst/>
              <a:cxnLst/>
              <a:rect l="0" t="0" r="0" b="0"/>
              <a:pathLst>
                <a:path w="118014" h="149361">
                  <a:moveTo>
                    <a:pt x="75972" y="27866"/>
                  </a:moveTo>
                  <a:lnTo>
                    <a:pt x="67033" y="14458"/>
                  </a:lnTo>
                  <a:lnTo>
                    <a:pt x="55161" y="5381"/>
                  </a:lnTo>
                  <a:lnTo>
                    <a:pt x="48066" y="1650"/>
                  </a:lnTo>
                  <a:lnTo>
                    <a:pt x="32699" y="0"/>
                  </a:lnTo>
                  <a:lnTo>
                    <a:pt x="17451" y="3320"/>
                  </a:lnTo>
                  <a:lnTo>
                    <a:pt x="4437" y="11032"/>
                  </a:lnTo>
                  <a:lnTo>
                    <a:pt x="1154" y="17579"/>
                  </a:lnTo>
                  <a:lnTo>
                    <a:pt x="0" y="34831"/>
                  </a:lnTo>
                  <a:lnTo>
                    <a:pt x="5101" y="49983"/>
                  </a:lnTo>
                  <a:lnTo>
                    <a:pt x="9080" y="56643"/>
                  </a:lnTo>
                  <a:lnTo>
                    <a:pt x="20984" y="66537"/>
                  </a:lnTo>
                  <a:lnTo>
                    <a:pt x="28088" y="70485"/>
                  </a:lnTo>
                  <a:lnTo>
                    <a:pt x="71225" y="77757"/>
                  </a:lnTo>
                  <a:lnTo>
                    <a:pt x="98887" y="85575"/>
                  </a:lnTo>
                  <a:lnTo>
                    <a:pt x="112972" y="94363"/>
                  </a:lnTo>
                  <a:lnTo>
                    <a:pt x="116542" y="100261"/>
                  </a:lnTo>
                  <a:lnTo>
                    <a:pt x="118013" y="114298"/>
                  </a:lnTo>
                  <a:lnTo>
                    <a:pt x="109113" y="137978"/>
                  </a:lnTo>
                  <a:lnTo>
                    <a:pt x="102743" y="143370"/>
                  </a:lnTo>
                  <a:lnTo>
                    <a:pt x="85688" y="149360"/>
                  </a:lnTo>
                  <a:lnTo>
                    <a:pt x="55049" y="148263"/>
                  </a:lnTo>
                  <a:lnTo>
                    <a:pt x="10010" y="139403"/>
                  </a:lnTo>
                  <a:lnTo>
                    <a:pt x="200" y="137314"/>
                  </a:lnTo>
                </a:path>
              </a:pathLst>
            </a:custGeom>
            <a:ln w="30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889000" y="2201730"/>
            <a:ext cx="2260601" cy="471943"/>
            <a:chOff x="889000" y="2201730"/>
            <a:chExt cx="2260601" cy="471943"/>
          </a:xfrm>
        </p:grpSpPr>
        <p:sp>
          <p:nvSpPr>
            <p:cNvPr id="100" name="Freeform 99"/>
            <p:cNvSpPr/>
            <p:nvPr/>
          </p:nvSpPr>
          <p:spPr>
            <a:xfrm>
              <a:off x="889000" y="2272134"/>
              <a:ext cx="237300" cy="303625"/>
            </a:xfrm>
            <a:custGeom>
              <a:avLst/>
              <a:gdLst/>
              <a:ahLst/>
              <a:cxnLst/>
              <a:rect l="0" t="0" r="0" b="0"/>
              <a:pathLst>
                <a:path w="237300" h="303625">
                  <a:moveTo>
                    <a:pt x="197011" y="12880"/>
                  </a:moveTo>
                  <a:lnTo>
                    <a:pt x="145491" y="0"/>
                  </a:lnTo>
                  <a:lnTo>
                    <a:pt x="92545" y="2872"/>
                  </a:lnTo>
                  <a:lnTo>
                    <a:pt x="60154" y="11514"/>
                  </a:lnTo>
                  <a:lnTo>
                    <a:pt x="24317" y="32336"/>
                  </a:lnTo>
                  <a:lnTo>
                    <a:pt x="11270" y="45176"/>
                  </a:lnTo>
                  <a:lnTo>
                    <a:pt x="2043" y="61164"/>
                  </a:lnTo>
                  <a:lnTo>
                    <a:pt x="0" y="78552"/>
                  </a:lnTo>
                  <a:lnTo>
                    <a:pt x="894" y="87507"/>
                  </a:lnTo>
                  <a:lnTo>
                    <a:pt x="4575" y="94506"/>
                  </a:lnTo>
                  <a:lnTo>
                    <a:pt x="16890" y="105023"/>
                  </a:lnTo>
                  <a:lnTo>
                    <a:pt x="46078" y="111813"/>
                  </a:lnTo>
                  <a:lnTo>
                    <a:pt x="91758" y="115135"/>
                  </a:lnTo>
                  <a:lnTo>
                    <a:pt x="145945" y="127477"/>
                  </a:lnTo>
                  <a:lnTo>
                    <a:pt x="196380" y="145236"/>
                  </a:lnTo>
                  <a:lnTo>
                    <a:pt x="205844" y="150471"/>
                  </a:lnTo>
                  <a:lnTo>
                    <a:pt x="219102" y="164513"/>
                  </a:lnTo>
                  <a:lnTo>
                    <a:pt x="235991" y="198661"/>
                  </a:lnTo>
                  <a:lnTo>
                    <a:pt x="237299" y="219518"/>
                  </a:lnTo>
                  <a:lnTo>
                    <a:pt x="233425" y="241469"/>
                  </a:lnTo>
                  <a:lnTo>
                    <a:pt x="224848" y="261507"/>
                  </a:lnTo>
                  <a:lnTo>
                    <a:pt x="211440" y="275211"/>
                  </a:lnTo>
                  <a:lnTo>
                    <a:pt x="159638" y="299217"/>
                  </a:lnTo>
                  <a:lnTo>
                    <a:pt x="141330" y="303624"/>
                  </a:lnTo>
                  <a:lnTo>
                    <a:pt x="90286" y="295548"/>
                  </a:lnTo>
                  <a:lnTo>
                    <a:pt x="48951" y="290493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197056" y="2525612"/>
              <a:ext cx="59045" cy="138807"/>
            </a:xfrm>
            <a:custGeom>
              <a:avLst/>
              <a:gdLst/>
              <a:ahLst/>
              <a:cxnLst/>
              <a:rect l="0" t="0" r="0" b="0"/>
              <a:pathLst>
                <a:path w="59045" h="138807">
                  <a:moveTo>
                    <a:pt x="0" y="0"/>
                  </a:moveTo>
                  <a:lnTo>
                    <a:pt x="21136" y="15803"/>
                  </a:lnTo>
                  <a:lnTo>
                    <a:pt x="38937" y="38956"/>
                  </a:lnTo>
                  <a:lnTo>
                    <a:pt x="58048" y="83539"/>
                  </a:lnTo>
                  <a:lnTo>
                    <a:pt x="59044" y="101905"/>
                  </a:lnTo>
                  <a:lnTo>
                    <a:pt x="57870" y="111121"/>
                  </a:lnTo>
                  <a:lnTo>
                    <a:pt x="54003" y="118293"/>
                  </a:lnTo>
                  <a:lnTo>
                    <a:pt x="41481" y="129004"/>
                  </a:lnTo>
                  <a:lnTo>
                    <a:pt x="18508" y="138806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372878" y="2349790"/>
              <a:ext cx="148061" cy="157315"/>
            </a:xfrm>
            <a:custGeom>
              <a:avLst/>
              <a:gdLst/>
              <a:ahLst/>
              <a:cxnLst/>
              <a:rect l="0" t="0" r="0" b="0"/>
              <a:pathLst>
                <a:path w="148061" h="157315">
                  <a:moveTo>
                    <a:pt x="148060" y="0"/>
                  </a:moveTo>
                  <a:lnTo>
                    <a:pt x="107822" y="47563"/>
                  </a:lnTo>
                  <a:lnTo>
                    <a:pt x="65306" y="101905"/>
                  </a:lnTo>
                  <a:lnTo>
                    <a:pt x="43684" y="126845"/>
                  </a:lnTo>
                  <a:lnTo>
                    <a:pt x="0" y="157314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45117" y="2322029"/>
              <a:ext cx="129553" cy="194330"/>
            </a:xfrm>
            <a:custGeom>
              <a:avLst/>
              <a:gdLst/>
              <a:ahLst/>
              <a:cxnLst/>
              <a:rect l="0" t="0" r="0" b="0"/>
              <a:pathLst>
                <a:path w="129553" h="194330">
                  <a:moveTo>
                    <a:pt x="0" y="0"/>
                  </a:moveTo>
                  <a:lnTo>
                    <a:pt x="25759" y="48465"/>
                  </a:lnTo>
                  <a:lnTo>
                    <a:pt x="49567" y="97503"/>
                  </a:lnTo>
                  <a:lnTo>
                    <a:pt x="80227" y="147496"/>
                  </a:lnTo>
                  <a:lnTo>
                    <a:pt x="104881" y="176548"/>
                  </a:lnTo>
                  <a:lnTo>
                    <a:pt x="129552" y="194329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585714" y="2525612"/>
              <a:ext cx="43996" cy="148061"/>
            </a:xfrm>
            <a:custGeom>
              <a:avLst/>
              <a:gdLst/>
              <a:ahLst/>
              <a:cxnLst/>
              <a:rect l="0" t="0" r="0" b="0"/>
              <a:pathLst>
                <a:path w="43996" h="148061">
                  <a:moveTo>
                    <a:pt x="0" y="0"/>
                  </a:moveTo>
                  <a:lnTo>
                    <a:pt x="30540" y="48380"/>
                  </a:lnTo>
                  <a:lnTo>
                    <a:pt x="41152" y="81739"/>
                  </a:lnTo>
                  <a:lnTo>
                    <a:pt x="43995" y="105560"/>
                  </a:lnTo>
                  <a:lnTo>
                    <a:pt x="41668" y="115614"/>
                  </a:lnTo>
                  <a:lnTo>
                    <a:pt x="30858" y="132268"/>
                  </a:lnTo>
                  <a:lnTo>
                    <a:pt x="21255" y="141042"/>
                  </a:lnTo>
                  <a:lnTo>
                    <a:pt x="9254" y="148060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682133" y="2336910"/>
              <a:ext cx="183342" cy="197957"/>
            </a:xfrm>
            <a:custGeom>
              <a:avLst/>
              <a:gdLst/>
              <a:ahLst/>
              <a:cxnLst/>
              <a:rect l="0" t="0" r="0" b="0"/>
              <a:pathLst>
                <a:path w="183342" h="197957">
                  <a:moveTo>
                    <a:pt x="33134" y="12880"/>
                  </a:moveTo>
                  <a:lnTo>
                    <a:pt x="71774" y="0"/>
                  </a:lnTo>
                  <a:lnTo>
                    <a:pt x="126698" y="2438"/>
                  </a:lnTo>
                  <a:lnTo>
                    <a:pt x="175227" y="3392"/>
                  </a:lnTo>
                  <a:lnTo>
                    <a:pt x="181329" y="6555"/>
                  </a:lnTo>
                  <a:lnTo>
                    <a:pt x="183341" y="11748"/>
                  </a:lnTo>
                  <a:lnTo>
                    <a:pt x="182625" y="18295"/>
                  </a:lnTo>
                  <a:lnTo>
                    <a:pt x="176346" y="31052"/>
                  </a:lnTo>
                  <a:lnTo>
                    <a:pt x="148682" y="62190"/>
                  </a:lnTo>
                  <a:lnTo>
                    <a:pt x="97493" y="99245"/>
                  </a:lnTo>
                  <a:lnTo>
                    <a:pt x="43379" y="136263"/>
                  </a:lnTo>
                  <a:lnTo>
                    <a:pt x="4081" y="167110"/>
                  </a:lnTo>
                  <a:lnTo>
                    <a:pt x="399" y="173279"/>
                  </a:lnTo>
                  <a:lnTo>
                    <a:pt x="0" y="179448"/>
                  </a:lnTo>
                  <a:lnTo>
                    <a:pt x="1791" y="185617"/>
                  </a:lnTo>
                  <a:lnTo>
                    <a:pt x="7098" y="189730"/>
                  </a:lnTo>
                  <a:lnTo>
                    <a:pt x="23961" y="194300"/>
                  </a:lnTo>
                  <a:lnTo>
                    <a:pt x="77484" y="192892"/>
                  </a:lnTo>
                  <a:lnTo>
                    <a:pt x="128694" y="197288"/>
                  </a:lnTo>
                  <a:lnTo>
                    <a:pt x="144179" y="197956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937357" y="2488597"/>
              <a:ext cx="62436" cy="148061"/>
            </a:xfrm>
            <a:custGeom>
              <a:avLst/>
              <a:gdLst/>
              <a:ahLst/>
              <a:cxnLst/>
              <a:rect l="0" t="0" r="0" b="0"/>
              <a:pathLst>
                <a:path w="62436" h="148061">
                  <a:moveTo>
                    <a:pt x="0" y="0"/>
                  </a:moveTo>
                  <a:lnTo>
                    <a:pt x="48540" y="50595"/>
                  </a:lnTo>
                  <a:lnTo>
                    <a:pt x="56874" y="66699"/>
                  </a:lnTo>
                  <a:lnTo>
                    <a:pt x="62435" y="98019"/>
                  </a:lnTo>
                  <a:lnTo>
                    <a:pt x="58252" y="115881"/>
                  </a:lnTo>
                  <a:lnTo>
                    <a:pt x="46269" y="148060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105554" y="2319162"/>
              <a:ext cx="164939" cy="246902"/>
            </a:xfrm>
            <a:custGeom>
              <a:avLst/>
              <a:gdLst/>
              <a:ahLst/>
              <a:cxnLst/>
              <a:rect l="0" t="0" r="0" b="0"/>
              <a:pathLst>
                <a:path w="164939" h="246902">
                  <a:moveTo>
                    <a:pt x="127924" y="30629"/>
                  </a:moveTo>
                  <a:lnTo>
                    <a:pt x="118098" y="15891"/>
                  </a:lnTo>
                  <a:lnTo>
                    <a:pt x="105049" y="5914"/>
                  </a:lnTo>
                  <a:lnTo>
                    <a:pt x="97251" y="1814"/>
                  </a:lnTo>
                  <a:lnTo>
                    <a:pt x="77619" y="0"/>
                  </a:lnTo>
                  <a:lnTo>
                    <a:pt x="57241" y="3649"/>
                  </a:lnTo>
                  <a:lnTo>
                    <a:pt x="34207" y="17265"/>
                  </a:lnTo>
                  <a:lnTo>
                    <a:pt x="20810" y="28459"/>
                  </a:lnTo>
                  <a:lnTo>
                    <a:pt x="6619" y="51235"/>
                  </a:lnTo>
                  <a:lnTo>
                    <a:pt x="0" y="100313"/>
                  </a:lnTo>
                  <a:lnTo>
                    <a:pt x="1434" y="150678"/>
                  </a:lnTo>
                  <a:lnTo>
                    <a:pt x="11314" y="195319"/>
                  </a:lnTo>
                  <a:lnTo>
                    <a:pt x="25055" y="219489"/>
                  </a:lnTo>
                  <a:lnTo>
                    <a:pt x="39020" y="230410"/>
                  </a:lnTo>
                  <a:lnTo>
                    <a:pt x="73119" y="245799"/>
                  </a:lnTo>
                  <a:lnTo>
                    <a:pt x="91227" y="246901"/>
                  </a:lnTo>
                  <a:lnTo>
                    <a:pt x="136191" y="236530"/>
                  </a:lnTo>
                  <a:lnTo>
                    <a:pt x="164938" y="224958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279746" y="2201730"/>
              <a:ext cx="198230" cy="333137"/>
            </a:xfrm>
            <a:custGeom>
              <a:avLst/>
              <a:gdLst/>
              <a:ahLst/>
              <a:cxnLst/>
              <a:rect l="0" t="0" r="0" b="0"/>
              <a:pathLst>
                <a:path w="198230" h="333137">
                  <a:moveTo>
                    <a:pt x="0" y="0"/>
                  </a:moveTo>
                  <a:lnTo>
                    <a:pt x="2742" y="43007"/>
                  </a:lnTo>
                  <a:lnTo>
                    <a:pt x="12880" y="90065"/>
                  </a:lnTo>
                  <a:lnTo>
                    <a:pt x="23756" y="143840"/>
                  </a:lnTo>
                  <a:lnTo>
                    <a:pt x="29712" y="198484"/>
                  </a:lnTo>
                  <a:lnTo>
                    <a:pt x="40485" y="249416"/>
                  </a:lnTo>
                  <a:lnTo>
                    <a:pt x="51486" y="301594"/>
                  </a:lnTo>
                  <a:lnTo>
                    <a:pt x="53298" y="331901"/>
                  </a:lnTo>
                  <a:lnTo>
                    <a:pt x="51984" y="332313"/>
                  </a:lnTo>
                  <a:lnTo>
                    <a:pt x="45220" y="318154"/>
                  </a:lnTo>
                  <a:lnTo>
                    <a:pt x="40662" y="300772"/>
                  </a:lnTo>
                  <a:lnTo>
                    <a:pt x="40477" y="247724"/>
                  </a:lnTo>
                  <a:lnTo>
                    <a:pt x="45751" y="221145"/>
                  </a:lnTo>
                  <a:lnTo>
                    <a:pt x="54950" y="202477"/>
                  </a:lnTo>
                  <a:lnTo>
                    <a:pt x="68635" y="190068"/>
                  </a:lnTo>
                  <a:lnTo>
                    <a:pt x="76603" y="185319"/>
                  </a:lnTo>
                  <a:lnTo>
                    <a:pt x="93681" y="182784"/>
                  </a:lnTo>
                  <a:lnTo>
                    <a:pt x="111554" y="186114"/>
                  </a:lnTo>
                  <a:lnTo>
                    <a:pt x="138957" y="200578"/>
                  </a:lnTo>
                  <a:lnTo>
                    <a:pt x="164556" y="223942"/>
                  </a:lnTo>
                  <a:lnTo>
                    <a:pt x="187083" y="268603"/>
                  </a:lnTo>
                  <a:lnTo>
                    <a:pt x="198229" y="304394"/>
                  </a:lnTo>
                  <a:lnTo>
                    <a:pt x="194329" y="333136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557359" y="2516358"/>
              <a:ext cx="67520" cy="157315"/>
            </a:xfrm>
            <a:custGeom>
              <a:avLst/>
              <a:gdLst/>
              <a:ahLst/>
              <a:cxnLst/>
              <a:rect l="0" t="0" r="0" b="0"/>
              <a:pathLst>
                <a:path w="67520" h="157315">
                  <a:moveTo>
                    <a:pt x="0" y="0"/>
                  </a:moveTo>
                  <a:lnTo>
                    <a:pt x="48539" y="50595"/>
                  </a:lnTo>
                  <a:lnTo>
                    <a:pt x="67347" y="93107"/>
                  </a:lnTo>
                  <a:lnTo>
                    <a:pt x="67519" y="102171"/>
                  </a:lnTo>
                  <a:lnTo>
                    <a:pt x="62225" y="120468"/>
                  </a:lnTo>
                  <a:lnTo>
                    <a:pt x="50276" y="136139"/>
                  </a:lnTo>
                  <a:lnTo>
                    <a:pt x="31690" y="151040"/>
                  </a:lnTo>
                  <a:lnTo>
                    <a:pt x="18507" y="157314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45382" y="2324602"/>
              <a:ext cx="174948" cy="250010"/>
            </a:xfrm>
            <a:custGeom>
              <a:avLst/>
              <a:gdLst/>
              <a:ahLst/>
              <a:cxnLst/>
              <a:rect l="0" t="0" r="0" b="0"/>
              <a:pathLst>
                <a:path w="174948" h="250010">
                  <a:moveTo>
                    <a:pt x="89589" y="15935"/>
                  </a:moveTo>
                  <a:lnTo>
                    <a:pt x="79764" y="6110"/>
                  </a:lnTo>
                  <a:lnTo>
                    <a:pt x="63973" y="1286"/>
                  </a:lnTo>
                  <a:lnTo>
                    <a:pt x="54005" y="0"/>
                  </a:lnTo>
                  <a:lnTo>
                    <a:pt x="34702" y="4054"/>
                  </a:lnTo>
                  <a:lnTo>
                    <a:pt x="25237" y="8014"/>
                  </a:lnTo>
                  <a:lnTo>
                    <a:pt x="11977" y="20640"/>
                  </a:lnTo>
                  <a:lnTo>
                    <a:pt x="7002" y="28325"/>
                  </a:lnTo>
                  <a:lnTo>
                    <a:pt x="0" y="58792"/>
                  </a:lnTo>
                  <a:lnTo>
                    <a:pt x="3846" y="79195"/>
                  </a:lnTo>
                  <a:lnTo>
                    <a:pt x="17572" y="105281"/>
                  </a:lnTo>
                  <a:lnTo>
                    <a:pt x="23071" y="112514"/>
                  </a:lnTo>
                  <a:lnTo>
                    <a:pt x="42889" y="123292"/>
                  </a:lnTo>
                  <a:lnTo>
                    <a:pt x="80207" y="132399"/>
                  </a:lnTo>
                  <a:lnTo>
                    <a:pt x="124752" y="140389"/>
                  </a:lnTo>
                  <a:lnTo>
                    <a:pt x="153817" y="158714"/>
                  </a:lnTo>
                  <a:lnTo>
                    <a:pt x="167146" y="175014"/>
                  </a:lnTo>
                  <a:lnTo>
                    <a:pt x="172140" y="183679"/>
                  </a:lnTo>
                  <a:lnTo>
                    <a:pt x="174947" y="201533"/>
                  </a:lnTo>
                  <a:lnTo>
                    <a:pt x="174256" y="210612"/>
                  </a:lnTo>
                  <a:lnTo>
                    <a:pt x="168004" y="226184"/>
                  </a:lnTo>
                  <a:lnTo>
                    <a:pt x="163458" y="233216"/>
                  </a:lnTo>
                  <a:lnTo>
                    <a:pt x="150181" y="243770"/>
                  </a:lnTo>
                  <a:lnTo>
                    <a:pt x="142322" y="248024"/>
                  </a:lnTo>
                  <a:lnTo>
                    <a:pt x="125365" y="250009"/>
                  </a:lnTo>
                  <a:lnTo>
                    <a:pt x="89345" y="242906"/>
                  </a:lnTo>
                  <a:lnTo>
                    <a:pt x="46030" y="221277"/>
                  </a:lnTo>
                  <a:lnTo>
                    <a:pt x="24813" y="210264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36762" y="2210984"/>
              <a:ext cx="212839" cy="360897"/>
            </a:xfrm>
            <a:custGeom>
              <a:avLst/>
              <a:gdLst/>
              <a:ahLst/>
              <a:cxnLst/>
              <a:rect l="0" t="0" r="0" b="0"/>
              <a:pathLst>
                <a:path w="212839" h="360897">
                  <a:moveTo>
                    <a:pt x="1" y="0"/>
                  </a:moveTo>
                  <a:lnTo>
                    <a:pt x="0" y="51520"/>
                  </a:lnTo>
                  <a:lnTo>
                    <a:pt x="7389" y="94832"/>
                  </a:lnTo>
                  <a:lnTo>
                    <a:pt x="15786" y="141200"/>
                  </a:lnTo>
                  <a:lnTo>
                    <a:pt x="24785" y="187955"/>
                  </a:lnTo>
                  <a:lnTo>
                    <a:pt x="32935" y="233340"/>
                  </a:lnTo>
                  <a:lnTo>
                    <a:pt x="38952" y="286042"/>
                  </a:lnTo>
                  <a:lnTo>
                    <a:pt x="41989" y="310148"/>
                  </a:lnTo>
                  <a:lnTo>
                    <a:pt x="39912" y="331144"/>
                  </a:lnTo>
                  <a:lnTo>
                    <a:pt x="37918" y="334893"/>
                  </a:lnTo>
                  <a:lnTo>
                    <a:pt x="35561" y="334307"/>
                  </a:lnTo>
                  <a:lnTo>
                    <a:pt x="32962" y="330832"/>
                  </a:lnTo>
                  <a:lnTo>
                    <a:pt x="28447" y="277208"/>
                  </a:lnTo>
                  <a:lnTo>
                    <a:pt x="32811" y="233092"/>
                  </a:lnTo>
                  <a:lnTo>
                    <a:pt x="40683" y="204101"/>
                  </a:lnTo>
                  <a:lnTo>
                    <a:pt x="52012" y="188047"/>
                  </a:lnTo>
                  <a:lnTo>
                    <a:pt x="59352" y="180887"/>
                  </a:lnTo>
                  <a:lnTo>
                    <a:pt x="78474" y="172932"/>
                  </a:lnTo>
                  <a:lnTo>
                    <a:pt x="89331" y="170810"/>
                  </a:lnTo>
                  <a:lnTo>
                    <a:pt x="109621" y="173937"/>
                  </a:lnTo>
                  <a:lnTo>
                    <a:pt x="135643" y="187259"/>
                  </a:lnTo>
                  <a:lnTo>
                    <a:pt x="149739" y="200440"/>
                  </a:lnTo>
                  <a:lnTo>
                    <a:pt x="181806" y="249235"/>
                  </a:lnTo>
                  <a:lnTo>
                    <a:pt x="204576" y="287773"/>
                  </a:lnTo>
                  <a:lnTo>
                    <a:pt x="211205" y="331182"/>
                  </a:lnTo>
                  <a:lnTo>
                    <a:pt x="212838" y="360896"/>
                  </a:lnTo>
                </a:path>
              </a:pathLst>
            </a:custGeom>
            <a:ln w="3352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703715" y="2146300"/>
            <a:ext cx="1794989" cy="582803"/>
            <a:chOff x="3703715" y="2146300"/>
            <a:chExt cx="1794989" cy="582803"/>
          </a:xfrm>
        </p:grpSpPr>
        <p:sp>
          <p:nvSpPr>
            <p:cNvPr id="113" name="Freeform 112"/>
            <p:cNvSpPr/>
            <p:nvPr/>
          </p:nvSpPr>
          <p:spPr>
            <a:xfrm>
              <a:off x="3703715" y="2221124"/>
              <a:ext cx="313713" cy="486107"/>
            </a:xfrm>
            <a:custGeom>
              <a:avLst/>
              <a:gdLst/>
              <a:ahLst/>
              <a:cxnLst/>
              <a:rect l="0" t="0" r="0" b="0"/>
              <a:pathLst>
                <a:path w="313713" h="486107">
                  <a:moveTo>
                    <a:pt x="158145" y="29629"/>
                  </a:moveTo>
                  <a:lnTo>
                    <a:pt x="138886" y="51769"/>
                  </a:lnTo>
                  <a:lnTo>
                    <a:pt x="115242" y="115502"/>
                  </a:lnTo>
                  <a:lnTo>
                    <a:pt x="97708" y="181619"/>
                  </a:lnTo>
                  <a:lnTo>
                    <a:pt x="80374" y="246321"/>
                  </a:lnTo>
                  <a:lnTo>
                    <a:pt x="63079" y="308023"/>
                  </a:lnTo>
                  <a:lnTo>
                    <a:pt x="45792" y="374254"/>
                  </a:lnTo>
                  <a:lnTo>
                    <a:pt x="24185" y="443763"/>
                  </a:lnTo>
                  <a:lnTo>
                    <a:pt x="4339" y="483155"/>
                  </a:lnTo>
                  <a:lnTo>
                    <a:pt x="872" y="486106"/>
                  </a:lnTo>
                  <a:lnTo>
                    <a:pt x="0" y="482312"/>
                  </a:lnTo>
                  <a:lnTo>
                    <a:pt x="12589" y="410405"/>
                  </a:lnTo>
                  <a:lnTo>
                    <a:pt x="28776" y="340862"/>
                  </a:lnTo>
                  <a:lnTo>
                    <a:pt x="45845" y="264759"/>
                  </a:lnTo>
                  <a:lnTo>
                    <a:pt x="73437" y="189281"/>
                  </a:lnTo>
                  <a:lnTo>
                    <a:pt x="96716" y="129109"/>
                  </a:lnTo>
                  <a:lnTo>
                    <a:pt x="122057" y="60269"/>
                  </a:lnTo>
                  <a:lnTo>
                    <a:pt x="147496" y="4631"/>
                  </a:lnTo>
                  <a:lnTo>
                    <a:pt x="153927" y="0"/>
                  </a:lnTo>
                  <a:lnTo>
                    <a:pt x="161095" y="1233"/>
                  </a:lnTo>
                  <a:lnTo>
                    <a:pt x="168754" y="6377"/>
                  </a:lnTo>
                  <a:lnTo>
                    <a:pt x="193298" y="41145"/>
                  </a:lnTo>
                  <a:lnTo>
                    <a:pt x="221903" y="117482"/>
                  </a:lnTo>
                  <a:lnTo>
                    <a:pt x="244431" y="193724"/>
                  </a:lnTo>
                  <a:lnTo>
                    <a:pt x="266159" y="269277"/>
                  </a:lnTo>
                  <a:lnTo>
                    <a:pt x="284900" y="335391"/>
                  </a:lnTo>
                  <a:lnTo>
                    <a:pt x="303895" y="379503"/>
                  </a:lnTo>
                  <a:lnTo>
                    <a:pt x="313712" y="444473"/>
                  </a:lnTo>
                </a:path>
              </a:pathLst>
            </a:custGeom>
            <a:ln w="468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10005" y="2471139"/>
              <a:ext cx="129640" cy="12965"/>
            </a:xfrm>
            <a:custGeom>
              <a:avLst/>
              <a:gdLst/>
              <a:ahLst/>
              <a:cxnLst/>
              <a:rect l="0" t="0" r="0" b="0"/>
              <a:pathLst>
                <a:path w="129640" h="12965">
                  <a:moveTo>
                    <a:pt x="129639" y="0"/>
                  </a:moveTo>
                  <a:lnTo>
                    <a:pt x="83492" y="10261"/>
                  </a:lnTo>
                  <a:lnTo>
                    <a:pt x="40583" y="12163"/>
                  </a:lnTo>
                  <a:lnTo>
                    <a:pt x="0" y="12964"/>
                  </a:lnTo>
                </a:path>
              </a:pathLst>
            </a:custGeom>
            <a:ln w="468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65853" y="2197871"/>
              <a:ext cx="158998" cy="519787"/>
            </a:xfrm>
            <a:custGeom>
              <a:avLst/>
              <a:gdLst/>
              <a:ahLst/>
              <a:cxnLst/>
              <a:rect l="0" t="0" r="0" b="0"/>
              <a:pathLst>
                <a:path w="158998" h="519787">
                  <a:moveTo>
                    <a:pt x="120105" y="338087"/>
                  </a:moveTo>
                  <a:lnTo>
                    <a:pt x="108315" y="308478"/>
                  </a:lnTo>
                  <a:lnTo>
                    <a:pt x="95179" y="290837"/>
                  </a:lnTo>
                  <a:lnTo>
                    <a:pt x="86203" y="287862"/>
                  </a:lnTo>
                  <a:lnTo>
                    <a:pt x="64706" y="292238"/>
                  </a:lnTo>
                  <a:lnTo>
                    <a:pt x="44588" y="307627"/>
                  </a:lnTo>
                  <a:lnTo>
                    <a:pt x="27484" y="328871"/>
                  </a:lnTo>
                  <a:lnTo>
                    <a:pt x="0" y="390437"/>
                  </a:lnTo>
                  <a:lnTo>
                    <a:pt x="173" y="442745"/>
                  </a:lnTo>
                  <a:lnTo>
                    <a:pt x="9347" y="490093"/>
                  </a:lnTo>
                  <a:lnTo>
                    <a:pt x="16018" y="501364"/>
                  </a:lnTo>
                  <a:lnTo>
                    <a:pt x="34952" y="517727"/>
                  </a:lnTo>
                  <a:lnTo>
                    <a:pt x="44611" y="519786"/>
                  </a:lnTo>
                  <a:lnTo>
                    <a:pt x="53931" y="518277"/>
                  </a:lnTo>
                  <a:lnTo>
                    <a:pt x="63025" y="514391"/>
                  </a:lnTo>
                  <a:lnTo>
                    <a:pt x="89589" y="488275"/>
                  </a:lnTo>
                  <a:lnTo>
                    <a:pt x="118932" y="417865"/>
                  </a:lnTo>
                  <a:lnTo>
                    <a:pt x="137159" y="350645"/>
                  </a:lnTo>
                  <a:lnTo>
                    <a:pt x="150286" y="289152"/>
                  </a:lnTo>
                  <a:lnTo>
                    <a:pt x="156416" y="225318"/>
                  </a:lnTo>
                  <a:lnTo>
                    <a:pt x="158233" y="160791"/>
                  </a:lnTo>
                  <a:lnTo>
                    <a:pt x="158846" y="84813"/>
                  </a:lnTo>
                  <a:lnTo>
                    <a:pt x="155126" y="18163"/>
                  </a:lnTo>
                  <a:lnTo>
                    <a:pt x="152095" y="3808"/>
                  </a:lnTo>
                  <a:lnTo>
                    <a:pt x="150075" y="0"/>
                  </a:lnTo>
                  <a:lnTo>
                    <a:pt x="148727" y="3223"/>
                  </a:lnTo>
                  <a:lnTo>
                    <a:pt x="136009" y="81278"/>
                  </a:lnTo>
                  <a:lnTo>
                    <a:pt x="124547" y="156651"/>
                  </a:lnTo>
                  <a:lnTo>
                    <a:pt x="120982" y="229960"/>
                  </a:lnTo>
                  <a:lnTo>
                    <a:pt x="120365" y="294046"/>
                  </a:lnTo>
                  <a:lnTo>
                    <a:pt x="127039" y="367319"/>
                  </a:lnTo>
                  <a:lnTo>
                    <a:pt x="134759" y="434396"/>
                  </a:lnTo>
                  <a:lnTo>
                    <a:pt x="158997" y="480691"/>
                  </a:lnTo>
                </a:path>
              </a:pathLst>
            </a:custGeom>
            <a:ln w="468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307401" y="2146300"/>
              <a:ext cx="176729" cy="582803"/>
            </a:xfrm>
            <a:custGeom>
              <a:avLst/>
              <a:gdLst/>
              <a:ahLst/>
              <a:cxnLst/>
              <a:rect l="0" t="0" r="0" b="0"/>
              <a:pathLst>
                <a:path w="176729" h="582803">
                  <a:moveTo>
                    <a:pt x="124872" y="441514"/>
                  </a:moveTo>
                  <a:lnTo>
                    <a:pt x="117990" y="413986"/>
                  </a:lnTo>
                  <a:lnTo>
                    <a:pt x="111641" y="404436"/>
                  </a:lnTo>
                  <a:lnTo>
                    <a:pt x="93064" y="389984"/>
                  </a:lnTo>
                  <a:lnTo>
                    <a:pt x="70402" y="386442"/>
                  </a:lnTo>
                  <a:lnTo>
                    <a:pt x="58310" y="387514"/>
                  </a:lnTo>
                  <a:lnTo>
                    <a:pt x="48807" y="392551"/>
                  </a:lnTo>
                  <a:lnTo>
                    <a:pt x="34408" y="409669"/>
                  </a:lnTo>
                  <a:lnTo>
                    <a:pt x="11322" y="450484"/>
                  </a:lnTo>
                  <a:lnTo>
                    <a:pt x="0" y="505950"/>
                  </a:lnTo>
                  <a:lnTo>
                    <a:pt x="3527" y="554235"/>
                  </a:lnTo>
                  <a:lnTo>
                    <a:pt x="9404" y="565636"/>
                  </a:lnTo>
                  <a:lnTo>
                    <a:pt x="27459" y="582145"/>
                  </a:lnTo>
                  <a:lnTo>
                    <a:pt x="35442" y="582802"/>
                  </a:lnTo>
                  <a:lnTo>
                    <a:pt x="42205" y="578919"/>
                  </a:lnTo>
                  <a:lnTo>
                    <a:pt x="95096" y="516433"/>
                  </a:lnTo>
                  <a:lnTo>
                    <a:pt x="123796" y="439999"/>
                  </a:lnTo>
                  <a:lnTo>
                    <a:pt x="146336" y="362357"/>
                  </a:lnTo>
                  <a:lnTo>
                    <a:pt x="163735" y="287810"/>
                  </a:lnTo>
                  <a:lnTo>
                    <a:pt x="169513" y="253645"/>
                  </a:lnTo>
                  <a:lnTo>
                    <a:pt x="165326" y="188819"/>
                  </a:lnTo>
                  <a:lnTo>
                    <a:pt x="164226" y="128490"/>
                  </a:lnTo>
                  <a:lnTo>
                    <a:pt x="163855" y="50463"/>
                  </a:lnTo>
                  <a:lnTo>
                    <a:pt x="156908" y="3950"/>
                  </a:lnTo>
                  <a:lnTo>
                    <a:pt x="151991" y="0"/>
                  </a:lnTo>
                  <a:lnTo>
                    <a:pt x="145832" y="3128"/>
                  </a:lnTo>
                  <a:lnTo>
                    <a:pt x="138845" y="10975"/>
                  </a:lnTo>
                  <a:lnTo>
                    <a:pt x="122130" y="63311"/>
                  </a:lnTo>
                  <a:lnTo>
                    <a:pt x="113927" y="140606"/>
                  </a:lnTo>
                  <a:lnTo>
                    <a:pt x="113947" y="209753"/>
                  </a:lnTo>
                  <a:lnTo>
                    <a:pt x="120994" y="276495"/>
                  </a:lnTo>
                  <a:lnTo>
                    <a:pt x="125163" y="340444"/>
                  </a:lnTo>
                  <a:lnTo>
                    <a:pt x="138747" y="410560"/>
                  </a:lnTo>
                  <a:lnTo>
                    <a:pt x="148324" y="437840"/>
                  </a:lnTo>
                  <a:lnTo>
                    <a:pt x="176728" y="480406"/>
                  </a:lnTo>
                </a:path>
              </a:pathLst>
            </a:custGeom>
            <a:ln w="468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898973" y="2510031"/>
              <a:ext cx="77785" cy="12965"/>
            </a:xfrm>
            <a:custGeom>
              <a:avLst/>
              <a:gdLst/>
              <a:ahLst/>
              <a:cxnLst/>
              <a:rect l="0" t="0" r="0" b="0"/>
              <a:pathLst>
                <a:path w="77785" h="12965">
                  <a:moveTo>
                    <a:pt x="77784" y="0"/>
                  </a:moveTo>
                  <a:lnTo>
                    <a:pt x="0" y="12964"/>
                  </a:lnTo>
                </a:path>
              </a:pathLst>
            </a:custGeom>
            <a:ln w="468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051060" y="2386007"/>
              <a:ext cx="146862" cy="266628"/>
            </a:xfrm>
            <a:custGeom>
              <a:avLst/>
              <a:gdLst/>
              <a:ahLst/>
              <a:cxnLst/>
              <a:rect l="0" t="0" r="0" b="0"/>
              <a:pathLst>
                <a:path w="146862" h="266628">
                  <a:moveTo>
                    <a:pt x="55336" y="111060"/>
                  </a:moveTo>
                  <a:lnTo>
                    <a:pt x="82865" y="111060"/>
                  </a:lnTo>
                  <a:lnTo>
                    <a:pt x="104062" y="103377"/>
                  </a:lnTo>
                  <a:lnTo>
                    <a:pt x="141144" y="74972"/>
                  </a:lnTo>
                  <a:lnTo>
                    <a:pt x="145672" y="65394"/>
                  </a:lnTo>
                  <a:lnTo>
                    <a:pt x="146861" y="43229"/>
                  </a:lnTo>
                  <a:lnTo>
                    <a:pt x="138747" y="22815"/>
                  </a:lnTo>
                  <a:lnTo>
                    <a:pt x="132549" y="13338"/>
                  </a:lnTo>
                  <a:lnTo>
                    <a:pt x="122657" y="7020"/>
                  </a:lnTo>
                  <a:lnTo>
                    <a:pt x="96300" y="0"/>
                  </a:lnTo>
                  <a:lnTo>
                    <a:pt x="84085" y="1009"/>
                  </a:lnTo>
                  <a:lnTo>
                    <a:pt x="62832" y="9812"/>
                  </a:lnTo>
                  <a:lnTo>
                    <a:pt x="34670" y="37847"/>
                  </a:lnTo>
                  <a:lnTo>
                    <a:pt x="4743" y="98698"/>
                  </a:lnTo>
                  <a:lnTo>
                    <a:pt x="0" y="111461"/>
                  </a:lnTo>
                  <a:lnTo>
                    <a:pt x="209" y="156952"/>
                  </a:lnTo>
                  <a:lnTo>
                    <a:pt x="9393" y="200040"/>
                  </a:lnTo>
                  <a:lnTo>
                    <a:pt x="28119" y="233293"/>
                  </a:lnTo>
                  <a:lnTo>
                    <a:pt x="47561" y="248451"/>
                  </a:lnTo>
                  <a:lnTo>
                    <a:pt x="70606" y="258548"/>
                  </a:lnTo>
                  <a:lnTo>
                    <a:pt x="120156" y="266627"/>
                  </a:lnTo>
                </a:path>
              </a:pathLst>
            </a:custGeom>
            <a:ln w="468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97143" y="2389338"/>
              <a:ext cx="301561" cy="332965"/>
            </a:xfrm>
            <a:custGeom>
              <a:avLst/>
              <a:gdLst/>
              <a:ahLst/>
              <a:cxnLst/>
              <a:rect l="0" t="0" r="0" b="0"/>
              <a:pathLst>
                <a:path w="301561" h="332965">
                  <a:moveTo>
                    <a:pt x="246314" y="42909"/>
                  </a:moveTo>
                  <a:lnTo>
                    <a:pt x="232550" y="22263"/>
                  </a:lnTo>
                  <a:lnTo>
                    <a:pt x="214269" y="8285"/>
                  </a:lnTo>
                  <a:lnTo>
                    <a:pt x="203344" y="2541"/>
                  </a:lnTo>
                  <a:lnTo>
                    <a:pt x="175841" y="0"/>
                  </a:lnTo>
                  <a:lnTo>
                    <a:pt x="147293" y="5113"/>
                  </a:lnTo>
                  <a:lnTo>
                    <a:pt x="125001" y="16988"/>
                  </a:lnTo>
                  <a:lnTo>
                    <a:pt x="117904" y="27069"/>
                  </a:lnTo>
                  <a:lnTo>
                    <a:pt x="110019" y="53634"/>
                  </a:lnTo>
                  <a:lnTo>
                    <a:pt x="114197" y="80806"/>
                  </a:lnTo>
                  <a:lnTo>
                    <a:pt x="119345" y="94102"/>
                  </a:lnTo>
                  <a:lnTo>
                    <a:pt x="136587" y="112715"/>
                  </a:lnTo>
                  <a:lnTo>
                    <a:pt x="147235" y="119696"/>
                  </a:lnTo>
                  <a:lnTo>
                    <a:pt x="225073" y="146195"/>
                  </a:lnTo>
                  <a:lnTo>
                    <a:pt x="270287" y="170170"/>
                  </a:lnTo>
                  <a:lnTo>
                    <a:pt x="290708" y="201613"/>
                  </a:lnTo>
                  <a:lnTo>
                    <a:pt x="301096" y="225798"/>
                  </a:lnTo>
                  <a:lnTo>
                    <a:pt x="301560" y="238297"/>
                  </a:lnTo>
                  <a:lnTo>
                    <a:pt x="294395" y="263708"/>
                  </a:lnTo>
                  <a:lnTo>
                    <a:pt x="274164" y="295427"/>
                  </a:lnTo>
                  <a:lnTo>
                    <a:pt x="254370" y="310226"/>
                  </a:lnTo>
                  <a:lnTo>
                    <a:pt x="206453" y="331463"/>
                  </a:lnTo>
                  <a:lnTo>
                    <a:pt x="177223" y="332964"/>
                  </a:lnTo>
                  <a:lnTo>
                    <a:pt x="111510" y="322191"/>
                  </a:lnTo>
                  <a:lnTo>
                    <a:pt x="33499" y="305818"/>
                  </a:lnTo>
                  <a:lnTo>
                    <a:pt x="0" y="302187"/>
                  </a:lnTo>
                </a:path>
              </a:pathLst>
            </a:custGeom>
            <a:ln w="468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6367104" y="2146300"/>
            <a:ext cx="2302084" cy="582803"/>
            <a:chOff x="6367104" y="2146300"/>
            <a:chExt cx="2302084" cy="582803"/>
          </a:xfrm>
        </p:grpSpPr>
        <p:sp>
          <p:nvSpPr>
            <p:cNvPr id="121" name="Freeform 120"/>
            <p:cNvSpPr/>
            <p:nvPr/>
          </p:nvSpPr>
          <p:spPr>
            <a:xfrm>
              <a:off x="6367104" y="2247255"/>
              <a:ext cx="218737" cy="173743"/>
            </a:xfrm>
            <a:custGeom>
              <a:avLst/>
              <a:gdLst/>
              <a:ahLst/>
              <a:cxnLst/>
              <a:rect l="0" t="0" r="0" b="0"/>
              <a:pathLst>
                <a:path w="218737" h="173743">
                  <a:moveTo>
                    <a:pt x="9679" y="0"/>
                  </a:moveTo>
                  <a:lnTo>
                    <a:pt x="1688" y="35938"/>
                  </a:lnTo>
                  <a:lnTo>
                    <a:pt x="0" y="85246"/>
                  </a:lnTo>
                  <a:lnTo>
                    <a:pt x="5066" y="119484"/>
                  </a:lnTo>
                  <a:lnTo>
                    <a:pt x="19031" y="150942"/>
                  </a:lnTo>
                  <a:lnTo>
                    <a:pt x="26009" y="156714"/>
                  </a:lnTo>
                  <a:lnTo>
                    <a:pt x="34027" y="159441"/>
                  </a:lnTo>
                  <a:lnTo>
                    <a:pt x="42738" y="160138"/>
                  </a:lnTo>
                  <a:lnTo>
                    <a:pt x="49666" y="157236"/>
                  </a:lnTo>
                  <a:lnTo>
                    <a:pt x="60355" y="145039"/>
                  </a:lnTo>
                  <a:lnTo>
                    <a:pt x="72679" y="119253"/>
                  </a:lnTo>
                  <a:lnTo>
                    <a:pt x="76358" y="116519"/>
                  </a:lnTo>
                  <a:lnTo>
                    <a:pt x="79931" y="118062"/>
                  </a:lnTo>
                  <a:lnTo>
                    <a:pt x="117932" y="158575"/>
                  </a:lnTo>
                  <a:lnTo>
                    <a:pt x="143085" y="173118"/>
                  </a:lnTo>
                  <a:lnTo>
                    <a:pt x="152460" y="173742"/>
                  </a:lnTo>
                  <a:lnTo>
                    <a:pt x="171850" y="168453"/>
                  </a:lnTo>
                  <a:lnTo>
                    <a:pt x="196326" y="152863"/>
                  </a:lnTo>
                  <a:lnTo>
                    <a:pt x="207798" y="137487"/>
                  </a:lnTo>
                  <a:lnTo>
                    <a:pt x="215515" y="118314"/>
                  </a:lnTo>
                  <a:lnTo>
                    <a:pt x="218736" y="82294"/>
                  </a:lnTo>
                  <a:lnTo>
                    <a:pt x="207395" y="21944"/>
                  </a:lnTo>
                  <a:lnTo>
                    <a:pt x="201496" y="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16541" y="2267257"/>
              <a:ext cx="133781" cy="161720"/>
            </a:xfrm>
            <a:custGeom>
              <a:avLst/>
              <a:gdLst/>
              <a:ahLst/>
              <a:cxnLst/>
              <a:rect l="0" t="0" r="0" b="0"/>
              <a:pathLst>
                <a:path w="133781" h="161720">
                  <a:moveTo>
                    <a:pt x="113589" y="80954"/>
                  </a:moveTo>
                  <a:lnTo>
                    <a:pt x="113589" y="59517"/>
                  </a:lnTo>
                  <a:lnTo>
                    <a:pt x="102870" y="30107"/>
                  </a:lnTo>
                  <a:lnTo>
                    <a:pt x="85485" y="5439"/>
                  </a:lnTo>
                  <a:lnTo>
                    <a:pt x="76906" y="1446"/>
                  </a:lnTo>
                  <a:lnTo>
                    <a:pt x="55407" y="0"/>
                  </a:lnTo>
                  <a:lnTo>
                    <a:pt x="36879" y="6088"/>
                  </a:lnTo>
                  <a:lnTo>
                    <a:pt x="28796" y="10852"/>
                  </a:lnTo>
                  <a:lnTo>
                    <a:pt x="16825" y="25120"/>
                  </a:lnTo>
                  <a:lnTo>
                    <a:pt x="0" y="67059"/>
                  </a:lnTo>
                  <a:lnTo>
                    <a:pt x="40" y="105379"/>
                  </a:lnTo>
                  <a:lnTo>
                    <a:pt x="7157" y="139791"/>
                  </a:lnTo>
                  <a:lnTo>
                    <a:pt x="13469" y="145979"/>
                  </a:lnTo>
                  <a:lnTo>
                    <a:pt x="22163" y="148982"/>
                  </a:lnTo>
                  <a:lnTo>
                    <a:pt x="32448" y="149863"/>
                  </a:lnTo>
                  <a:lnTo>
                    <a:pt x="40426" y="147084"/>
                  </a:lnTo>
                  <a:lnTo>
                    <a:pt x="52281" y="135023"/>
                  </a:lnTo>
                  <a:lnTo>
                    <a:pt x="76212" y="80383"/>
                  </a:lnTo>
                  <a:lnTo>
                    <a:pt x="78575" y="79452"/>
                  </a:lnTo>
                  <a:lnTo>
                    <a:pt x="93398" y="122025"/>
                  </a:lnTo>
                  <a:lnTo>
                    <a:pt x="111220" y="146468"/>
                  </a:lnTo>
                  <a:lnTo>
                    <a:pt x="121136" y="154941"/>
                  </a:lnTo>
                  <a:lnTo>
                    <a:pt x="133780" y="161719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831085" y="2156395"/>
              <a:ext cx="10096" cy="252391"/>
            </a:xfrm>
            <a:custGeom>
              <a:avLst/>
              <a:gdLst/>
              <a:ahLst/>
              <a:cxnLst/>
              <a:rect l="0" t="0" r="0" b="0"/>
              <a:pathLst>
                <a:path w="10096" h="252391">
                  <a:moveTo>
                    <a:pt x="10095" y="0"/>
                  </a:moveTo>
                  <a:lnTo>
                    <a:pt x="3157" y="26423"/>
                  </a:lnTo>
                  <a:lnTo>
                    <a:pt x="623" y="80334"/>
                  </a:lnTo>
                  <a:lnTo>
                    <a:pt x="123" y="139883"/>
                  </a:lnTo>
                  <a:lnTo>
                    <a:pt x="36" y="189017"/>
                  </a:lnTo>
                  <a:lnTo>
                    <a:pt x="16" y="216372"/>
                  </a:lnTo>
                  <a:lnTo>
                    <a:pt x="0" y="25239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70512" y="2247255"/>
              <a:ext cx="131244" cy="20193"/>
            </a:xfrm>
            <a:custGeom>
              <a:avLst/>
              <a:gdLst/>
              <a:ahLst/>
              <a:cxnLst/>
              <a:rect l="0" t="0" r="0" b="0"/>
              <a:pathLst>
                <a:path w="131244" h="20193">
                  <a:moveTo>
                    <a:pt x="131243" y="0"/>
                  </a:moveTo>
                  <a:lnTo>
                    <a:pt x="90305" y="2992"/>
                  </a:lnTo>
                  <a:lnTo>
                    <a:pt x="30238" y="17463"/>
                  </a:lnTo>
                  <a:lnTo>
                    <a:pt x="0" y="20192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918175" y="2261561"/>
              <a:ext cx="84537" cy="127034"/>
            </a:xfrm>
            <a:custGeom>
              <a:avLst/>
              <a:gdLst/>
              <a:ahLst/>
              <a:cxnLst/>
              <a:rect l="0" t="0" r="0" b="0"/>
              <a:pathLst>
                <a:path w="84537" h="127034">
                  <a:moveTo>
                    <a:pt x="84536" y="26077"/>
                  </a:moveTo>
                  <a:lnTo>
                    <a:pt x="79176" y="9999"/>
                  </a:lnTo>
                  <a:lnTo>
                    <a:pt x="73111" y="5263"/>
                  </a:lnTo>
                  <a:lnTo>
                    <a:pt x="54406" y="0"/>
                  </a:lnTo>
                  <a:lnTo>
                    <a:pt x="45380" y="840"/>
                  </a:lnTo>
                  <a:lnTo>
                    <a:pt x="29368" y="7756"/>
                  </a:lnTo>
                  <a:lnTo>
                    <a:pt x="17765" y="21300"/>
                  </a:lnTo>
                  <a:lnTo>
                    <a:pt x="1176" y="62774"/>
                  </a:lnTo>
                  <a:lnTo>
                    <a:pt x="0" y="85013"/>
                  </a:lnTo>
                  <a:lnTo>
                    <a:pt x="4338" y="104992"/>
                  </a:lnTo>
                  <a:lnTo>
                    <a:pt x="13745" y="121350"/>
                  </a:lnTo>
                  <a:lnTo>
                    <a:pt x="20516" y="125488"/>
                  </a:lnTo>
                  <a:lnTo>
                    <a:pt x="74440" y="127033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063284" y="2146300"/>
              <a:ext cx="111052" cy="242295"/>
            </a:xfrm>
            <a:custGeom>
              <a:avLst/>
              <a:gdLst/>
              <a:ahLst/>
              <a:cxnLst/>
              <a:rect l="0" t="0" r="0" b="0"/>
              <a:pathLst>
                <a:path w="111052" h="242295">
                  <a:moveTo>
                    <a:pt x="0" y="0"/>
                  </a:moveTo>
                  <a:lnTo>
                    <a:pt x="0" y="56206"/>
                  </a:lnTo>
                  <a:lnTo>
                    <a:pt x="8060" y="108153"/>
                  </a:lnTo>
                  <a:lnTo>
                    <a:pt x="17462" y="161621"/>
                  </a:lnTo>
                  <a:lnTo>
                    <a:pt x="19652" y="215391"/>
                  </a:lnTo>
                  <a:lnTo>
                    <a:pt x="18710" y="220993"/>
                  </a:lnTo>
                  <a:lnTo>
                    <a:pt x="16960" y="221363"/>
                  </a:lnTo>
                  <a:lnTo>
                    <a:pt x="14673" y="218244"/>
                  </a:lnTo>
                  <a:lnTo>
                    <a:pt x="15121" y="205805"/>
                  </a:lnTo>
                  <a:lnTo>
                    <a:pt x="20181" y="189059"/>
                  </a:lnTo>
                  <a:lnTo>
                    <a:pt x="29907" y="170400"/>
                  </a:lnTo>
                  <a:lnTo>
                    <a:pt x="44701" y="156872"/>
                  </a:lnTo>
                  <a:lnTo>
                    <a:pt x="53357" y="151694"/>
                  </a:lnTo>
                  <a:lnTo>
                    <a:pt x="61371" y="150485"/>
                  </a:lnTo>
                  <a:lnTo>
                    <a:pt x="68956" y="151923"/>
                  </a:lnTo>
                  <a:lnTo>
                    <a:pt x="90352" y="164665"/>
                  </a:lnTo>
                  <a:lnTo>
                    <a:pt x="97253" y="170351"/>
                  </a:lnTo>
                  <a:lnTo>
                    <a:pt x="104918" y="188632"/>
                  </a:lnTo>
                  <a:lnTo>
                    <a:pt x="111051" y="242294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174336" y="23885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335866" y="2247290"/>
              <a:ext cx="173913" cy="121113"/>
            </a:xfrm>
            <a:custGeom>
              <a:avLst/>
              <a:gdLst/>
              <a:ahLst/>
              <a:cxnLst/>
              <a:rect l="0" t="0" r="0" b="0"/>
              <a:pathLst>
                <a:path w="173913" h="121113">
                  <a:moveTo>
                    <a:pt x="0" y="40348"/>
                  </a:moveTo>
                  <a:lnTo>
                    <a:pt x="35937" y="48338"/>
                  </a:lnTo>
                  <a:lnTo>
                    <a:pt x="85246" y="50027"/>
                  </a:lnTo>
                  <a:lnTo>
                    <a:pt x="138194" y="49239"/>
                  </a:lnTo>
                  <a:lnTo>
                    <a:pt x="164993" y="45047"/>
                  </a:lnTo>
                  <a:lnTo>
                    <a:pt x="171691" y="41237"/>
                  </a:lnTo>
                  <a:lnTo>
                    <a:pt x="173912" y="36454"/>
                  </a:lnTo>
                  <a:lnTo>
                    <a:pt x="173150" y="31022"/>
                  </a:lnTo>
                  <a:lnTo>
                    <a:pt x="169276" y="26278"/>
                  </a:lnTo>
                  <a:lnTo>
                    <a:pt x="125663" y="0"/>
                  </a:lnTo>
                  <a:lnTo>
                    <a:pt x="125280" y="1110"/>
                  </a:lnTo>
                  <a:lnTo>
                    <a:pt x="127268" y="4094"/>
                  </a:lnTo>
                  <a:lnTo>
                    <a:pt x="167690" y="37640"/>
                  </a:lnTo>
                  <a:lnTo>
                    <a:pt x="170124" y="44151"/>
                  </a:lnTo>
                  <a:lnTo>
                    <a:pt x="169502" y="50736"/>
                  </a:lnTo>
                  <a:lnTo>
                    <a:pt x="162830" y="64034"/>
                  </a:lnTo>
                  <a:lnTo>
                    <a:pt x="111052" y="121112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572800" y="2237160"/>
              <a:ext cx="174068" cy="121606"/>
            </a:xfrm>
            <a:custGeom>
              <a:avLst/>
              <a:gdLst/>
              <a:ahLst/>
              <a:cxnLst/>
              <a:rect l="0" t="0" r="0" b="0"/>
              <a:pathLst>
                <a:path w="174068" h="121606">
                  <a:moveTo>
                    <a:pt x="5359" y="10095"/>
                  </a:moveTo>
                  <a:lnTo>
                    <a:pt x="0" y="26174"/>
                  </a:lnTo>
                  <a:lnTo>
                    <a:pt x="2026" y="57610"/>
                  </a:lnTo>
                  <a:lnTo>
                    <a:pt x="13882" y="99249"/>
                  </a:lnTo>
                  <a:lnTo>
                    <a:pt x="24478" y="115527"/>
                  </a:lnTo>
                  <a:lnTo>
                    <a:pt x="30443" y="118522"/>
                  </a:lnTo>
                  <a:lnTo>
                    <a:pt x="36665" y="118275"/>
                  </a:lnTo>
                  <a:lnTo>
                    <a:pt x="43056" y="115867"/>
                  </a:lnTo>
                  <a:lnTo>
                    <a:pt x="53148" y="104218"/>
                  </a:lnTo>
                  <a:lnTo>
                    <a:pt x="68766" y="69319"/>
                  </a:lnTo>
                  <a:lnTo>
                    <a:pt x="72309" y="66404"/>
                  </a:lnTo>
                  <a:lnTo>
                    <a:pt x="75793" y="67826"/>
                  </a:lnTo>
                  <a:lnTo>
                    <a:pt x="82653" y="78379"/>
                  </a:lnTo>
                  <a:lnTo>
                    <a:pt x="99191" y="109583"/>
                  </a:lnTo>
                  <a:lnTo>
                    <a:pt x="104930" y="116803"/>
                  </a:lnTo>
                  <a:lnTo>
                    <a:pt x="112123" y="120494"/>
                  </a:lnTo>
                  <a:lnTo>
                    <a:pt x="129088" y="121605"/>
                  </a:lnTo>
                  <a:lnTo>
                    <a:pt x="144854" y="115368"/>
                  </a:lnTo>
                  <a:lnTo>
                    <a:pt x="152199" y="110564"/>
                  </a:lnTo>
                  <a:lnTo>
                    <a:pt x="163351" y="96252"/>
                  </a:lnTo>
                  <a:lnTo>
                    <a:pt x="170925" y="77552"/>
                  </a:lnTo>
                  <a:lnTo>
                    <a:pt x="174067" y="42920"/>
                  </a:lnTo>
                  <a:lnTo>
                    <a:pt x="166889" y="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803612" y="2277276"/>
              <a:ext cx="127894" cy="80927"/>
            </a:xfrm>
            <a:custGeom>
              <a:avLst/>
              <a:gdLst/>
              <a:ahLst/>
              <a:cxnLst/>
              <a:rect l="0" t="0" r="0" b="0"/>
              <a:pathLst>
                <a:path w="127894" h="80927">
                  <a:moveTo>
                    <a:pt x="77415" y="50744"/>
                  </a:moveTo>
                  <a:lnTo>
                    <a:pt x="68233" y="20748"/>
                  </a:lnTo>
                  <a:lnTo>
                    <a:pt x="58004" y="5256"/>
                  </a:lnTo>
                  <a:lnTo>
                    <a:pt x="49892" y="1350"/>
                  </a:lnTo>
                  <a:lnTo>
                    <a:pt x="28913" y="0"/>
                  </a:lnTo>
                  <a:lnTo>
                    <a:pt x="20402" y="3454"/>
                  </a:lnTo>
                  <a:lnTo>
                    <a:pt x="7954" y="16265"/>
                  </a:lnTo>
                  <a:lnTo>
                    <a:pt x="1674" y="36168"/>
                  </a:lnTo>
                  <a:lnTo>
                    <a:pt x="0" y="47757"/>
                  </a:lnTo>
                  <a:lnTo>
                    <a:pt x="4121" y="66617"/>
                  </a:lnTo>
                  <a:lnTo>
                    <a:pt x="8362" y="74787"/>
                  </a:lnTo>
                  <a:lnTo>
                    <a:pt x="14553" y="79111"/>
                  </a:lnTo>
                  <a:lnTo>
                    <a:pt x="22046" y="80873"/>
                  </a:lnTo>
                  <a:lnTo>
                    <a:pt x="30407" y="80926"/>
                  </a:lnTo>
                  <a:lnTo>
                    <a:pt x="45679" y="75001"/>
                  </a:lnTo>
                  <a:lnTo>
                    <a:pt x="52892" y="70281"/>
                  </a:lnTo>
                  <a:lnTo>
                    <a:pt x="57701" y="62647"/>
                  </a:lnTo>
                  <a:lnTo>
                    <a:pt x="63045" y="42200"/>
                  </a:lnTo>
                  <a:lnTo>
                    <a:pt x="65591" y="38317"/>
                  </a:lnTo>
                  <a:lnTo>
                    <a:pt x="68410" y="39094"/>
                  </a:lnTo>
                  <a:lnTo>
                    <a:pt x="74535" y="48932"/>
                  </a:lnTo>
                  <a:lnTo>
                    <a:pt x="80995" y="64521"/>
                  </a:lnTo>
                  <a:lnTo>
                    <a:pt x="87655" y="68903"/>
                  </a:lnTo>
                  <a:lnTo>
                    <a:pt x="127893" y="70935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973287" y="2166491"/>
              <a:ext cx="8698" cy="201912"/>
            </a:xfrm>
            <a:custGeom>
              <a:avLst/>
              <a:gdLst/>
              <a:ahLst/>
              <a:cxnLst/>
              <a:rect l="0" t="0" r="0" b="0"/>
              <a:pathLst>
                <a:path w="8698" h="201912">
                  <a:moveTo>
                    <a:pt x="8697" y="0"/>
                  </a:moveTo>
                  <a:lnTo>
                    <a:pt x="4" y="56206"/>
                  </a:lnTo>
                  <a:lnTo>
                    <a:pt x="0" y="108153"/>
                  </a:lnTo>
                  <a:lnTo>
                    <a:pt x="6646" y="161621"/>
                  </a:lnTo>
                  <a:lnTo>
                    <a:pt x="8697" y="201911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931505" y="2237160"/>
              <a:ext cx="121149" cy="10097"/>
            </a:xfrm>
            <a:custGeom>
              <a:avLst/>
              <a:gdLst/>
              <a:ahLst/>
              <a:cxnLst/>
              <a:rect l="0" t="0" r="0" b="0"/>
              <a:pathLst>
                <a:path w="121149" h="10097">
                  <a:moveTo>
                    <a:pt x="121148" y="0"/>
                  </a:moveTo>
                  <a:lnTo>
                    <a:pt x="61608" y="5359"/>
                  </a:lnTo>
                  <a:lnTo>
                    <a:pt x="11215" y="9472"/>
                  </a:lnTo>
                  <a:lnTo>
                    <a:pt x="0" y="10096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096128" y="2264623"/>
              <a:ext cx="97864" cy="106604"/>
            </a:xfrm>
            <a:custGeom>
              <a:avLst/>
              <a:gdLst/>
              <a:ahLst/>
              <a:cxnLst/>
              <a:rect l="0" t="0" r="0" b="0"/>
              <a:pathLst>
                <a:path w="97864" h="106604">
                  <a:moveTo>
                    <a:pt x="87768" y="23015"/>
                  </a:moveTo>
                  <a:lnTo>
                    <a:pt x="70526" y="8017"/>
                  </a:lnTo>
                  <a:lnTo>
                    <a:pt x="54306" y="271"/>
                  </a:lnTo>
                  <a:lnTo>
                    <a:pt x="45268" y="0"/>
                  </a:lnTo>
                  <a:lnTo>
                    <a:pt x="26253" y="5682"/>
                  </a:lnTo>
                  <a:lnTo>
                    <a:pt x="12566" y="18676"/>
                  </a:lnTo>
                  <a:lnTo>
                    <a:pt x="7347" y="26853"/>
                  </a:lnTo>
                  <a:lnTo>
                    <a:pt x="0" y="59798"/>
                  </a:lnTo>
                  <a:lnTo>
                    <a:pt x="4264" y="78998"/>
                  </a:lnTo>
                  <a:lnTo>
                    <a:pt x="8542" y="87258"/>
                  </a:lnTo>
                  <a:lnTo>
                    <a:pt x="22270" y="99428"/>
                  </a:lnTo>
                  <a:lnTo>
                    <a:pt x="30641" y="104244"/>
                  </a:lnTo>
                  <a:lnTo>
                    <a:pt x="48917" y="106603"/>
                  </a:lnTo>
                  <a:lnTo>
                    <a:pt x="75134" y="101625"/>
                  </a:lnTo>
                  <a:lnTo>
                    <a:pt x="97863" y="93684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244468" y="2166491"/>
              <a:ext cx="100957" cy="181721"/>
            </a:xfrm>
            <a:custGeom>
              <a:avLst/>
              <a:gdLst/>
              <a:ahLst/>
              <a:cxnLst/>
              <a:rect l="0" t="0" r="0" b="0"/>
              <a:pathLst>
                <a:path w="100957" h="181721">
                  <a:moveTo>
                    <a:pt x="0" y="0"/>
                  </a:moveTo>
                  <a:lnTo>
                    <a:pt x="0" y="46919"/>
                  </a:lnTo>
                  <a:lnTo>
                    <a:pt x="5360" y="98258"/>
                  </a:lnTo>
                  <a:lnTo>
                    <a:pt x="12463" y="159069"/>
                  </a:lnTo>
                  <a:lnTo>
                    <a:pt x="15040" y="169984"/>
                  </a:lnTo>
                  <a:lnTo>
                    <a:pt x="16757" y="172775"/>
                  </a:lnTo>
                  <a:lnTo>
                    <a:pt x="17902" y="170148"/>
                  </a:lnTo>
                  <a:lnTo>
                    <a:pt x="18664" y="163910"/>
                  </a:lnTo>
                  <a:lnTo>
                    <a:pt x="30458" y="139052"/>
                  </a:lnTo>
                  <a:lnTo>
                    <a:pt x="48161" y="115733"/>
                  </a:lnTo>
                  <a:lnTo>
                    <a:pt x="54543" y="113051"/>
                  </a:lnTo>
                  <a:lnTo>
                    <a:pt x="61041" y="113506"/>
                  </a:lnTo>
                  <a:lnTo>
                    <a:pt x="67615" y="116053"/>
                  </a:lnTo>
                  <a:lnTo>
                    <a:pt x="77911" y="127857"/>
                  </a:lnTo>
                  <a:lnTo>
                    <a:pt x="100956" y="18172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365616" y="2225844"/>
              <a:ext cx="111052" cy="145168"/>
            </a:xfrm>
            <a:custGeom>
              <a:avLst/>
              <a:gdLst/>
              <a:ahLst/>
              <a:cxnLst/>
              <a:rect l="0" t="0" r="0" b="0"/>
              <a:pathLst>
                <a:path w="111052" h="145168">
                  <a:moveTo>
                    <a:pt x="0" y="81985"/>
                  </a:moveTo>
                  <a:lnTo>
                    <a:pt x="51660" y="64765"/>
                  </a:lnTo>
                  <a:lnTo>
                    <a:pt x="79994" y="53825"/>
                  </a:lnTo>
                  <a:lnTo>
                    <a:pt x="95752" y="42922"/>
                  </a:lnTo>
                  <a:lnTo>
                    <a:pt x="99731" y="35752"/>
                  </a:lnTo>
                  <a:lnTo>
                    <a:pt x="101158" y="18811"/>
                  </a:lnTo>
                  <a:lnTo>
                    <a:pt x="97727" y="11826"/>
                  </a:lnTo>
                  <a:lnTo>
                    <a:pt x="84937" y="1073"/>
                  </a:lnTo>
                  <a:lnTo>
                    <a:pt x="76816" y="0"/>
                  </a:lnTo>
                  <a:lnTo>
                    <a:pt x="58818" y="4791"/>
                  </a:lnTo>
                  <a:lnTo>
                    <a:pt x="45585" y="17390"/>
                  </a:lnTo>
                  <a:lnTo>
                    <a:pt x="27949" y="52898"/>
                  </a:lnTo>
                  <a:lnTo>
                    <a:pt x="27849" y="93059"/>
                  </a:lnTo>
                  <a:lnTo>
                    <a:pt x="35186" y="115324"/>
                  </a:lnTo>
                  <a:lnTo>
                    <a:pt x="40283" y="124402"/>
                  </a:lnTo>
                  <a:lnTo>
                    <a:pt x="54921" y="137480"/>
                  </a:lnTo>
                  <a:lnTo>
                    <a:pt x="63535" y="142538"/>
                  </a:lnTo>
                  <a:lnTo>
                    <a:pt x="82081" y="145167"/>
                  </a:lnTo>
                  <a:lnTo>
                    <a:pt x="111051" y="142559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559811" y="2227064"/>
              <a:ext cx="109377" cy="161531"/>
            </a:xfrm>
            <a:custGeom>
              <a:avLst/>
              <a:gdLst/>
              <a:ahLst/>
              <a:cxnLst/>
              <a:rect l="0" t="0" r="0" b="0"/>
              <a:pathLst>
                <a:path w="109377" h="161531">
                  <a:moveTo>
                    <a:pt x="78387" y="0"/>
                  </a:moveTo>
                  <a:lnTo>
                    <a:pt x="37451" y="2992"/>
                  </a:lnTo>
                  <a:lnTo>
                    <a:pt x="18689" y="9182"/>
                  </a:lnTo>
                  <a:lnTo>
                    <a:pt x="2872" y="19411"/>
                  </a:lnTo>
                  <a:lnTo>
                    <a:pt x="0" y="27523"/>
                  </a:lnTo>
                  <a:lnTo>
                    <a:pt x="2791" y="48502"/>
                  </a:lnTo>
                  <a:lnTo>
                    <a:pt x="8921" y="55891"/>
                  </a:lnTo>
                  <a:lnTo>
                    <a:pt x="68249" y="77432"/>
                  </a:lnTo>
                  <a:lnTo>
                    <a:pt x="88464" y="84144"/>
                  </a:lnTo>
                  <a:lnTo>
                    <a:pt x="102682" y="96849"/>
                  </a:lnTo>
                  <a:lnTo>
                    <a:pt x="108045" y="104949"/>
                  </a:lnTo>
                  <a:lnTo>
                    <a:pt x="109376" y="112592"/>
                  </a:lnTo>
                  <a:lnTo>
                    <a:pt x="108020" y="119930"/>
                  </a:lnTo>
                  <a:lnTo>
                    <a:pt x="104874" y="127067"/>
                  </a:lnTo>
                  <a:lnTo>
                    <a:pt x="92401" y="137987"/>
                  </a:lnTo>
                  <a:lnTo>
                    <a:pt x="56976" y="154137"/>
                  </a:lnTo>
                  <a:lnTo>
                    <a:pt x="17814" y="16153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457549" y="2469358"/>
              <a:ext cx="161585" cy="259745"/>
            </a:xfrm>
            <a:custGeom>
              <a:avLst/>
              <a:gdLst/>
              <a:ahLst/>
              <a:cxnLst/>
              <a:rect l="0" t="0" r="0" b="0"/>
              <a:pathLst>
                <a:path w="161585" h="259745">
                  <a:moveTo>
                    <a:pt x="30285" y="0"/>
                  </a:moveTo>
                  <a:lnTo>
                    <a:pt x="30285" y="56207"/>
                  </a:lnTo>
                  <a:lnTo>
                    <a:pt x="35285" y="110477"/>
                  </a:lnTo>
                  <a:lnTo>
                    <a:pt x="30944" y="169514"/>
                  </a:lnTo>
                  <a:lnTo>
                    <a:pt x="25014" y="230370"/>
                  </a:lnTo>
                  <a:lnTo>
                    <a:pt x="23407" y="233223"/>
                  </a:lnTo>
                  <a:lnTo>
                    <a:pt x="22334" y="230638"/>
                  </a:lnTo>
                  <a:lnTo>
                    <a:pt x="22265" y="215801"/>
                  </a:lnTo>
                  <a:lnTo>
                    <a:pt x="29654" y="183344"/>
                  </a:lnTo>
                  <a:lnTo>
                    <a:pt x="39727" y="162251"/>
                  </a:lnTo>
                  <a:lnTo>
                    <a:pt x="54672" y="147642"/>
                  </a:lnTo>
                  <a:lnTo>
                    <a:pt x="73654" y="138532"/>
                  </a:lnTo>
                  <a:lnTo>
                    <a:pt x="97048" y="134483"/>
                  </a:lnTo>
                  <a:lnTo>
                    <a:pt x="119410" y="138665"/>
                  </a:lnTo>
                  <a:lnTo>
                    <a:pt x="147926" y="153634"/>
                  </a:lnTo>
                  <a:lnTo>
                    <a:pt x="155826" y="159631"/>
                  </a:lnTo>
                  <a:lnTo>
                    <a:pt x="159971" y="166995"/>
                  </a:lnTo>
                  <a:lnTo>
                    <a:pt x="161584" y="184150"/>
                  </a:lnTo>
                  <a:lnTo>
                    <a:pt x="150827" y="212728"/>
                  </a:lnTo>
                  <a:lnTo>
                    <a:pt x="133431" y="237149"/>
                  </a:lnTo>
                  <a:lnTo>
                    <a:pt x="108708" y="253234"/>
                  </a:lnTo>
                  <a:lnTo>
                    <a:pt x="74711" y="259744"/>
                  </a:lnTo>
                  <a:lnTo>
                    <a:pt x="41580" y="256314"/>
                  </a:lnTo>
                  <a:lnTo>
                    <a:pt x="0" y="242295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673380" y="2590506"/>
              <a:ext cx="110225" cy="134168"/>
            </a:xfrm>
            <a:custGeom>
              <a:avLst/>
              <a:gdLst/>
              <a:ahLst/>
              <a:cxnLst/>
              <a:rect l="0" t="0" r="0" b="0"/>
              <a:pathLst>
                <a:path w="110225" h="134168">
                  <a:moveTo>
                    <a:pt x="46654" y="0"/>
                  </a:moveTo>
                  <a:lnTo>
                    <a:pt x="30575" y="5359"/>
                  </a:lnTo>
                  <a:lnTo>
                    <a:pt x="16699" y="16964"/>
                  </a:lnTo>
                  <a:lnTo>
                    <a:pt x="9858" y="24770"/>
                  </a:lnTo>
                  <a:lnTo>
                    <a:pt x="2256" y="45409"/>
                  </a:lnTo>
                  <a:lnTo>
                    <a:pt x="0" y="68416"/>
                  </a:lnTo>
                  <a:lnTo>
                    <a:pt x="2736" y="89859"/>
                  </a:lnTo>
                  <a:lnTo>
                    <a:pt x="10683" y="107615"/>
                  </a:lnTo>
                  <a:lnTo>
                    <a:pt x="15943" y="115491"/>
                  </a:lnTo>
                  <a:lnTo>
                    <a:pt x="30761" y="127233"/>
                  </a:lnTo>
                  <a:lnTo>
                    <a:pt x="39424" y="131935"/>
                  </a:lnTo>
                  <a:lnTo>
                    <a:pt x="58023" y="134167"/>
                  </a:lnTo>
                  <a:lnTo>
                    <a:pt x="67694" y="133193"/>
                  </a:lnTo>
                  <a:lnTo>
                    <a:pt x="84422" y="123135"/>
                  </a:lnTo>
                  <a:lnTo>
                    <a:pt x="98213" y="107448"/>
                  </a:lnTo>
                  <a:lnTo>
                    <a:pt x="108082" y="89258"/>
                  </a:lnTo>
                  <a:lnTo>
                    <a:pt x="110224" y="66966"/>
                  </a:lnTo>
                  <a:lnTo>
                    <a:pt x="106316" y="44345"/>
                  </a:lnTo>
                  <a:lnTo>
                    <a:pt x="97100" y="26813"/>
                  </a:lnTo>
                  <a:lnTo>
                    <a:pt x="82535" y="14534"/>
                  </a:lnTo>
                  <a:lnTo>
                    <a:pt x="67087" y="7581"/>
                  </a:lnTo>
                  <a:lnTo>
                    <a:pt x="61398" y="7297"/>
                  </a:lnTo>
                  <a:lnTo>
                    <a:pt x="46654" y="10095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831085" y="2610697"/>
              <a:ext cx="100957" cy="100957"/>
            </a:xfrm>
            <a:custGeom>
              <a:avLst/>
              <a:gdLst/>
              <a:ahLst/>
              <a:cxnLst/>
              <a:rect l="0" t="0" r="0" b="0"/>
              <a:pathLst>
                <a:path w="100957" h="100957">
                  <a:moveTo>
                    <a:pt x="100956" y="0"/>
                  </a:moveTo>
                  <a:lnTo>
                    <a:pt x="53493" y="56155"/>
                  </a:lnTo>
                  <a:lnTo>
                    <a:pt x="20145" y="87730"/>
                  </a:lnTo>
                  <a:lnTo>
                    <a:pt x="0" y="100956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810894" y="2570315"/>
              <a:ext cx="100957" cy="141339"/>
            </a:xfrm>
            <a:custGeom>
              <a:avLst/>
              <a:gdLst/>
              <a:ahLst/>
              <a:cxnLst/>
              <a:rect l="0" t="0" r="0" b="0"/>
              <a:pathLst>
                <a:path w="100957" h="141339">
                  <a:moveTo>
                    <a:pt x="0" y="0"/>
                  </a:moveTo>
                  <a:lnTo>
                    <a:pt x="9182" y="23057"/>
                  </a:lnTo>
                  <a:lnTo>
                    <a:pt x="50818" y="81621"/>
                  </a:lnTo>
                  <a:lnTo>
                    <a:pt x="100956" y="141338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093570" y="2517812"/>
              <a:ext cx="220095" cy="143364"/>
            </a:xfrm>
            <a:custGeom>
              <a:avLst/>
              <a:gdLst/>
              <a:ahLst/>
              <a:cxnLst/>
              <a:rect l="0" t="0" r="0" b="0"/>
              <a:pathLst>
                <a:path w="220095" h="143364">
                  <a:moveTo>
                    <a:pt x="0" y="82789"/>
                  </a:moveTo>
                  <a:lnTo>
                    <a:pt x="40937" y="85780"/>
                  </a:lnTo>
                  <a:lnTo>
                    <a:pt x="91593" y="96841"/>
                  </a:lnTo>
                  <a:lnTo>
                    <a:pt x="147550" y="101768"/>
                  </a:lnTo>
                  <a:lnTo>
                    <a:pt x="198818" y="99750"/>
                  </a:lnTo>
                  <a:lnTo>
                    <a:pt x="209946" y="97461"/>
                  </a:lnTo>
                  <a:lnTo>
                    <a:pt x="215120" y="92571"/>
                  </a:lnTo>
                  <a:lnTo>
                    <a:pt x="216327" y="85945"/>
                  </a:lnTo>
                  <a:lnTo>
                    <a:pt x="211684" y="70731"/>
                  </a:lnTo>
                  <a:lnTo>
                    <a:pt x="171213" y="22298"/>
                  </a:lnTo>
                  <a:lnTo>
                    <a:pt x="156860" y="9913"/>
                  </a:lnTo>
                  <a:lnTo>
                    <a:pt x="139263" y="669"/>
                  </a:lnTo>
                  <a:lnTo>
                    <a:pt x="135468" y="0"/>
                  </a:lnTo>
                  <a:lnTo>
                    <a:pt x="135181" y="1796"/>
                  </a:lnTo>
                  <a:lnTo>
                    <a:pt x="150842" y="20799"/>
                  </a:lnTo>
                  <a:lnTo>
                    <a:pt x="210012" y="72770"/>
                  </a:lnTo>
                  <a:lnTo>
                    <a:pt x="217407" y="79475"/>
                  </a:lnTo>
                  <a:lnTo>
                    <a:pt x="220094" y="86188"/>
                  </a:lnTo>
                  <a:lnTo>
                    <a:pt x="219642" y="92907"/>
                  </a:lnTo>
                  <a:lnTo>
                    <a:pt x="217097" y="99630"/>
                  </a:lnTo>
                  <a:lnTo>
                    <a:pt x="210914" y="104112"/>
                  </a:lnTo>
                  <a:lnTo>
                    <a:pt x="152607" y="121471"/>
                  </a:lnTo>
                  <a:lnTo>
                    <a:pt x="111052" y="143363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446917" y="2479454"/>
              <a:ext cx="142117" cy="209100"/>
            </a:xfrm>
            <a:custGeom>
              <a:avLst/>
              <a:gdLst/>
              <a:ahLst/>
              <a:cxnLst/>
              <a:rect l="0" t="0" r="0" b="0"/>
              <a:pathLst>
                <a:path w="142117" h="209100">
                  <a:moveTo>
                    <a:pt x="20191" y="0"/>
                  </a:moveTo>
                  <a:lnTo>
                    <a:pt x="20191" y="54910"/>
                  </a:lnTo>
                  <a:lnTo>
                    <a:pt x="25550" y="107939"/>
                  </a:lnTo>
                  <a:lnTo>
                    <a:pt x="29350" y="158879"/>
                  </a:lnTo>
                  <a:lnTo>
                    <a:pt x="29870" y="185404"/>
                  </a:lnTo>
                  <a:lnTo>
                    <a:pt x="31131" y="189785"/>
                  </a:lnTo>
                  <a:lnTo>
                    <a:pt x="33093" y="188219"/>
                  </a:lnTo>
                  <a:lnTo>
                    <a:pt x="49726" y="144936"/>
                  </a:lnTo>
                  <a:lnTo>
                    <a:pt x="64726" y="132468"/>
                  </a:lnTo>
                  <a:lnTo>
                    <a:pt x="73437" y="129816"/>
                  </a:lnTo>
                  <a:lnTo>
                    <a:pt x="92090" y="129861"/>
                  </a:lnTo>
                  <a:lnTo>
                    <a:pt x="121511" y="141553"/>
                  </a:lnTo>
                  <a:lnTo>
                    <a:pt x="135517" y="156016"/>
                  </a:lnTo>
                  <a:lnTo>
                    <a:pt x="140822" y="164584"/>
                  </a:lnTo>
                  <a:lnTo>
                    <a:pt x="142116" y="172540"/>
                  </a:lnTo>
                  <a:lnTo>
                    <a:pt x="140735" y="180087"/>
                  </a:lnTo>
                  <a:lnTo>
                    <a:pt x="137570" y="187362"/>
                  </a:lnTo>
                  <a:lnTo>
                    <a:pt x="125081" y="198437"/>
                  </a:lnTo>
                  <a:lnTo>
                    <a:pt x="107191" y="205976"/>
                  </a:lnTo>
                  <a:lnTo>
                    <a:pt x="71893" y="209099"/>
                  </a:lnTo>
                  <a:lnTo>
                    <a:pt x="25751" y="200673"/>
                  </a:lnTo>
                  <a:lnTo>
                    <a:pt x="0" y="191817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645870" y="2570315"/>
              <a:ext cx="106301" cy="131714"/>
            </a:xfrm>
            <a:custGeom>
              <a:avLst/>
              <a:gdLst/>
              <a:ahLst/>
              <a:cxnLst/>
              <a:rect l="0" t="0" r="0" b="0"/>
              <a:pathLst>
                <a:path w="106301" h="131714">
                  <a:moveTo>
                    <a:pt x="63533" y="0"/>
                  </a:moveTo>
                  <a:lnTo>
                    <a:pt x="40475" y="9181"/>
                  </a:lnTo>
                  <a:lnTo>
                    <a:pt x="26736" y="19411"/>
                  </a:lnTo>
                  <a:lnTo>
                    <a:pt x="11748" y="43142"/>
                  </a:lnTo>
                  <a:lnTo>
                    <a:pt x="204" y="76846"/>
                  </a:lnTo>
                  <a:lnTo>
                    <a:pt x="0" y="87126"/>
                  </a:lnTo>
                  <a:lnTo>
                    <a:pt x="5757" y="104531"/>
                  </a:lnTo>
                  <a:lnTo>
                    <a:pt x="26970" y="126942"/>
                  </a:lnTo>
                  <a:lnTo>
                    <a:pt x="35792" y="130619"/>
                  </a:lnTo>
                  <a:lnTo>
                    <a:pt x="54568" y="131713"/>
                  </a:lnTo>
                  <a:lnTo>
                    <a:pt x="84058" y="120663"/>
                  </a:lnTo>
                  <a:lnTo>
                    <a:pt x="98082" y="103358"/>
                  </a:lnTo>
                  <a:lnTo>
                    <a:pt x="103391" y="92462"/>
                  </a:lnTo>
                  <a:lnTo>
                    <a:pt x="106300" y="71380"/>
                  </a:lnTo>
                  <a:lnTo>
                    <a:pt x="99027" y="30427"/>
                  </a:lnTo>
                  <a:lnTo>
                    <a:pt x="93926" y="22528"/>
                  </a:lnTo>
                  <a:lnTo>
                    <a:pt x="79284" y="10760"/>
                  </a:lnTo>
                  <a:lnTo>
                    <a:pt x="61560" y="4782"/>
                  </a:lnTo>
                  <a:lnTo>
                    <a:pt x="33245" y="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800263" y="2570315"/>
              <a:ext cx="121149" cy="100957"/>
            </a:xfrm>
            <a:custGeom>
              <a:avLst/>
              <a:gdLst/>
              <a:ahLst/>
              <a:cxnLst/>
              <a:rect l="0" t="0" r="0" b="0"/>
              <a:pathLst>
                <a:path w="121149" h="100957">
                  <a:moveTo>
                    <a:pt x="121148" y="0"/>
                  </a:moveTo>
                  <a:lnTo>
                    <a:pt x="60419" y="60729"/>
                  </a:lnTo>
                  <a:lnTo>
                    <a:pt x="28262" y="87526"/>
                  </a:lnTo>
                  <a:lnTo>
                    <a:pt x="0" y="100956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800263" y="2529932"/>
              <a:ext cx="111052" cy="161531"/>
            </a:xfrm>
            <a:custGeom>
              <a:avLst/>
              <a:gdLst/>
              <a:ahLst/>
              <a:cxnLst/>
              <a:rect l="0" t="0" r="0" b="0"/>
              <a:pathLst>
                <a:path w="111052" h="161531">
                  <a:moveTo>
                    <a:pt x="0" y="0"/>
                  </a:moveTo>
                  <a:lnTo>
                    <a:pt x="37916" y="53371"/>
                  </a:lnTo>
                  <a:lnTo>
                    <a:pt x="52739" y="78631"/>
                  </a:lnTo>
                  <a:lnTo>
                    <a:pt x="68347" y="103315"/>
                  </a:lnTo>
                  <a:lnTo>
                    <a:pt x="83068" y="128951"/>
                  </a:lnTo>
                  <a:lnTo>
                    <a:pt x="111051" y="16153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981984" y="2522784"/>
              <a:ext cx="110838" cy="178774"/>
            </a:xfrm>
            <a:custGeom>
              <a:avLst/>
              <a:gdLst/>
              <a:ahLst/>
              <a:cxnLst/>
              <a:rect l="0" t="0" r="0" b="0"/>
              <a:pathLst>
                <a:path w="110838" h="178774">
                  <a:moveTo>
                    <a:pt x="0" y="87913"/>
                  </a:moveTo>
                  <a:lnTo>
                    <a:pt x="52781" y="70693"/>
                  </a:lnTo>
                  <a:lnTo>
                    <a:pt x="86930" y="59753"/>
                  </a:lnTo>
                  <a:lnTo>
                    <a:pt x="104443" y="48850"/>
                  </a:lnTo>
                  <a:lnTo>
                    <a:pt x="108889" y="41680"/>
                  </a:lnTo>
                  <a:lnTo>
                    <a:pt x="110837" y="24739"/>
                  </a:lnTo>
                  <a:lnTo>
                    <a:pt x="107543" y="17754"/>
                  </a:lnTo>
                  <a:lnTo>
                    <a:pt x="94909" y="7001"/>
                  </a:lnTo>
                  <a:lnTo>
                    <a:pt x="63517" y="0"/>
                  </a:lnTo>
                  <a:lnTo>
                    <a:pt x="53562" y="2383"/>
                  </a:lnTo>
                  <a:lnTo>
                    <a:pt x="36518" y="14004"/>
                  </a:lnTo>
                  <a:lnTo>
                    <a:pt x="19669" y="39466"/>
                  </a:lnTo>
                  <a:lnTo>
                    <a:pt x="12931" y="73683"/>
                  </a:lnTo>
                  <a:lnTo>
                    <a:pt x="16296" y="112238"/>
                  </a:lnTo>
                  <a:lnTo>
                    <a:pt x="24442" y="132750"/>
                  </a:lnTo>
                  <a:lnTo>
                    <a:pt x="36662" y="149345"/>
                  </a:lnTo>
                  <a:lnTo>
                    <a:pt x="53312" y="164198"/>
                  </a:lnTo>
                  <a:lnTo>
                    <a:pt x="71929" y="172296"/>
                  </a:lnTo>
                  <a:lnTo>
                    <a:pt x="100955" y="178773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143513" y="2527038"/>
              <a:ext cx="183310" cy="178324"/>
            </a:xfrm>
            <a:custGeom>
              <a:avLst/>
              <a:gdLst/>
              <a:ahLst/>
              <a:cxnLst/>
              <a:rect l="0" t="0" r="0" b="0"/>
              <a:pathLst>
                <a:path w="183310" h="178324">
                  <a:moveTo>
                    <a:pt x="151434" y="12990"/>
                  </a:moveTo>
                  <a:lnTo>
                    <a:pt x="135355" y="2271"/>
                  </a:lnTo>
                  <a:lnTo>
                    <a:pt x="118488" y="0"/>
                  </a:lnTo>
                  <a:lnTo>
                    <a:pt x="80240" y="7682"/>
                  </a:lnTo>
                  <a:lnTo>
                    <a:pt x="72563" y="12816"/>
                  </a:lnTo>
                  <a:lnTo>
                    <a:pt x="61041" y="27495"/>
                  </a:lnTo>
                  <a:lnTo>
                    <a:pt x="58164" y="45236"/>
                  </a:lnTo>
                  <a:lnTo>
                    <a:pt x="58967" y="54679"/>
                  </a:lnTo>
                  <a:lnTo>
                    <a:pt x="62868" y="62095"/>
                  </a:lnTo>
                  <a:lnTo>
                    <a:pt x="76176" y="73327"/>
                  </a:lnTo>
                  <a:lnTo>
                    <a:pt x="129864" y="85289"/>
                  </a:lnTo>
                  <a:lnTo>
                    <a:pt x="149699" y="92236"/>
                  </a:lnTo>
                  <a:lnTo>
                    <a:pt x="165993" y="102801"/>
                  </a:lnTo>
                  <a:lnTo>
                    <a:pt x="177722" y="117966"/>
                  </a:lnTo>
                  <a:lnTo>
                    <a:pt x="182420" y="126722"/>
                  </a:lnTo>
                  <a:lnTo>
                    <a:pt x="183309" y="134802"/>
                  </a:lnTo>
                  <a:lnTo>
                    <a:pt x="178313" y="149763"/>
                  </a:lnTo>
                  <a:lnTo>
                    <a:pt x="165624" y="160899"/>
                  </a:lnTo>
                  <a:lnTo>
                    <a:pt x="130058" y="177188"/>
                  </a:lnTo>
                  <a:lnTo>
                    <a:pt x="110525" y="178323"/>
                  </a:lnTo>
                  <a:lnTo>
                    <a:pt x="70565" y="169911"/>
                  </a:lnTo>
                  <a:lnTo>
                    <a:pt x="23169" y="146174"/>
                  </a:lnTo>
                  <a:lnTo>
                    <a:pt x="0" y="134137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1141563" y="2830702"/>
            <a:ext cx="1755474" cy="582677"/>
            <a:chOff x="1141563" y="2830702"/>
            <a:chExt cx="1755474" cy="582677"/>
          </a:xfrm>
        </p:grpSpPr>
        <p:sp>
          <p:nvSpPr>
            <p:cNvPr id="149" name="Freeform 148"/>
            <p:cNvSpPr/>
            <p:nvPr/>
          </p:nvSpPr>
          <p:spPr>
            <a:xfrm>
              <a:off x="1171191" y="2899834"/>
              <a:ext cx="79008" cy="118511"/>
            </a:xfrm>
            <a:custGeom>
              <a:avLst/>
              <a:gdLst/>
              <a:ahLst/>
              <a:cxnLst/>
              <a:rect l="0" t="0" r="0" b="0"/>
              <a:pathLst>
                <a:path w="79008" h="118511">
                  <a:moveTo>
                    <a:pt x="0" y="0"/>
                  </a:moveTo>
                  <a:lnTo>
                    <a:pt x="13746" y="41237"/>
                  </a:lnTo>
                  <a:lnTo>
                    <a:pt x="25861" y="57099"/>
                  </a:lnTo>
                  <a:lnTo>
                    <a:pt x="65874" y="98569"/>
                  </a:lnTo>
                  <a:lnTo>
                    <a:pt x="79007" y="118510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141563" y="2919585"/>
              <a:ext cx="207394" cy="256774"/>
            </a:xfrm>
            <a:custGeom>
              <a:avLst/>
              <a:gdLst/>
              <a:ahLst/>
              <a:cxnLst/>
              <a:rect l="0" t="0" r="0" b="0"/>
              <a:pathLst>
                <a:path w="207394" h="256774">
                  <a:moveTo>
                    <a:pt x="207393" y="0"/>
                  </a:moveTo>
                  <a:lnTo>
                    <a:pt x="162486" y="42944"/>
                  </a:lnTo>
                  <a:lnTo>
                    <a:pt x="127912" y="99061"/>
                  </a:lnTo>
                  <a:lnTo>
                    <a:pt x="88841" y="155115"/>
                  </a:lnTo>
                  <a:lnTo>
                    <a:pt x="49376" y="208006"/>
                  </a:lnTo>
                  <a:lnTo>
                    <a:pt x="26700" y="234276"/>
                  </a:lnTo>
                  <a:lnTo>
                    <a:pt x="0" y="256773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468502" y="2830702"/>
              <a:ext cx="117476" cy="276526"/>
            </a:xfrm>
            <a:custGeom>
              <a:avLst/>
              <a:gdLst/>
              <a:ahLst/>
              <a:cxnLst/>
              <a:rect l="0" t="0" r="0" b="0"/>
              <a:pathLst>
                <a:path w="117476" h="276526">
                  <a:moveTo>
                    <a:pt x="117475" y="0"/>
                  </a:moveTo>
                  <a:lnTo>
                    <a:pt x="94919" y="8982"/>
                  </a:lnTo>
                  <a:lnTo>
                    <a:pt x="74824" y="25828"/>
                  </a:lnTo>
                  <a:lnTo>
                    <a:pt x="36286" y="79541"/>
                  </a:lnTo>
                  <a:lnTo>
                    <a:pt x="6829" y="132620"/>
                  </a:lnTo>
                  <a:lnTo>
                    <a:pt x="0" y="191925"/>
                  </a:lnTo>
                  <a:lnTo>
                    <a:pt x="4514" y="225488"/>
                  </a:lnTo>
                  <a:lnTo>
                    <a:pt x="18044" y="251039"/>
                  </a:lnTo>
                  <a:lnTo>
                    <a:pt x="32682" y="262637"/>
                  </a:lnTo>
                  <a:lnTo>
                    <a:pt x="58220" y="276525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562993" y="2948281"/>
              <a:ext cx="161247" cy="139635"/>
            </a:xfrm>
            <a:custGeom>
              <a:avLst/>
              <a:gdLst/>
              <a:ahLst/>
              <a:cxnLst/>
              <a:rect l="0" t="0" r="0" b="0"/>
              <a:pathLst>
                <a:path w="161247" h="139635">
                  <a:moveTo>
                    <a:pt x="82239" y="40435"/>
                  </a:moveTo>
                  <a:lnTo>
                    <a:pt x="87482" y="19465"/>
                  </a:lnTo>
                  <a:lnTo>
                    <a:pt x="85734" y="12190"/>
                  </a:lnTo>
                  <a:lnTo>
                    <a:pt x="81277" y="6243"/>
                  </a:lnTo>
                  <a:lnTo>
                    <a:pt x="75014" y="1181"/>
                  </a:lnTo>
                  <a:lnTo>
                    <a:pt x="65351" y="0"/>
                  </a:lnTo>
                  <a:lnTo>
                    <a:pt x="39985" y="4541"/>
                  </a:lnTo>
                  <a:lnTo>
                    <a:pt x="29929" y="9922"/>
                  </a:lnTo>
                  <a:lnTo>
                    <a:pt x="15829" y="24679"/>
                  </a:lnTo>
                  <a:lnTo>
                    <a:pt x="1721" y="51495"/>
                  </a:lnTo>
                  <a:lnTo>
                    <a:pt x="0" y="73515"/>
                  </a:lnTo>
                  <a:lnTo>
                    <a:pt x="7836" y="118174"/>
                  </a:lnTo>
                  <a:lnTo>
                    <a:pt x="12885" y="126278"/>
                  </a:lnTo>
                  <a:lnTo>
                    <a:pt x="27274" y="138209"/>
                  </a:lnTo>
                  <a:lnTo>
                    <a:pt x="34622" y="139634"/>
                  </a:lnTo>
                  <a:lnTo>
                    <a:pt x="41716" y="138390"/>
                  </a:lnTo>
                  <a:lnTo>
                    <a:pt x="48640" y="135367"/>
                  </a:lnTo>
                  <a:lnTo>
                    <a:pt x="68870" y="115382"/>
                  </a:lnTo>
                  <a:lnTo>
                    <a:pt x="83520" y="88612"/>
                  </a:lnTo>
                  <a:lnTo>
                    <a:pt x="87482" y="86818"/>
                  </a:lnTo>
                  <a:lnTo>
                    <a:pt x="91221" y="90012"/>
                  </a:lnTo>
                  <a:lnTo>
                    <a:pt x="110349" y="116190"/>
                  </a:lnTo>
                  <a:lnTo>
                    <a:pt x="134094" y="130671"/>
                  </a:lnTo>
                  <a:lnTo>
                    <a:pt x="140950" y="132415"/>
                  </a:lnTo>
                  <a:lnTo>
                    <a:pt x="146618" y="132480"/>
                  </a:lnTo>
                  <a:lnTo>
                    <a:pt x="161246" y="129318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765239" y="2860330"/>
              <a:ext cx="67635" cy="227146"/>
            </a:xfrm>
            <a:custGeom>
              <a:avLst/>
              <a:gdLst/>
              <a:ahLst/>
              <a:cxnLst/>
              <a:rect l="0" t="0" r="0" b="0"/>
              <a:pathLst>
                <a:path w="67635" h="227146">
                  <a:moveTo>
                    <a:pt x="38007" y="227145"/>
                  </a:moveTo>
                  <a:lnTo>
                    <a:pt x="23335" y="201297"/>
                  </a:lnTo>
                  <a:lnTo>
                    <a:pt x="8732" y="151486"/>
                  </a:lnTo>
                  <a:lnTo>
                    <a:pt x="524" y="104053"/>
                  </a:lnTo>
                  <a:lnTo>
                    <a:pt x="0" y="53514"/>
                  </a:lnTo>
                  <a:lnTo>
                    <a:pt x="3923" y="31465"/>
                  </a:lnTo>
                  <a:lnTo>
                    <a:pt x="15177" y="13619"/>
                  </a:lnTo>
                  <a:lnTo>
                    <a:pt x="22787" y="5787"/>
                  </a:lnTo>
                  <a:lnTo>
                    <a:pt x="31152" y="1664"/>
                  </a:lnTo>
                  <a:lnTo>
                    <a:pt x="67634" y="0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714363" y="2988716"/>
              <a:ext cx="108636" cy="9877"/>
            </a:xfrm>
            <a:custGeom>
              <a:avLst/>
              <a:gdLst/>
              <a:ahLst/>
              <a:cxnLst/>
              <a:rect l="0" t="0" r="0" b="0"/>
              <a:pathLst>
                <a:path w="108636" h="9877">
                  <a:moveTo>
                    <a:pt x="108635" y="0"/>
                  </a:moveTo>
                  <a:lnTo>
                    <a:pt x="82787" y="6787"/>
                  </a:lnTo>
                  <a:lnTo>
                    <a:pt x="32975" y="9266"/>
                  </a:lnTo>
                  <a:lnTo>
                    <a:pt x="0" y="9876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933261" y="2870206"/>
              <a:ext cx="18123" cy="207394"/>
            </a:xfrm>
            <a:custGeom>
              <a:avLst/>
              <a:gdLst/>
              <a:ahLst/>
              <a:cxnLst/>
              <a:rect l="0" t="0" r="0" b="0"/>
              <a:pathLst>
                <a:path w="18123" h="207394">
                  <a:moveTo>
                    <a:pt x="8247" y="0"/>
                  </a:moveTo>
                  <a:lnTo>
                    <a:pt x="3004" y="15728"/>
                  </a:lnTo>
                  <a:lnTo>
                    <a:pt x="3356" y="32229"/>
                  </a:lnTo>
                  <a:lnTo>
                    <a:pt x="4976" y="51633"/>
                  </a:lnTo>
                  <a:lnTo>
                    <a:pt x="0" y="99854"/>
                  </a:lnTo>
                  <a:lnTo>
                    <a:pt x="1780" y="135660"/>
                  </a:lnTo>
                  <a:lnTo>
                    <a:pt x="8492" y="190794"/>
                  </a:lnTo>
                  <a:lnTo>
                    <a:pt x="10605" y="196327"/>
                  </a:lnTo>
                  <a:lnTo>
                    <a:pt x="18122" y="207393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882252" y="2968965"/>
              <a:ext cx="98760" cy="19752"/>
            </a:xfrm>
            <a:custGeom>
              <a:avLst/>
              <a:gdLst/>
              <a:ahLst/>
              <a:cxnLst/>
              <a:rect l="0" t="0" r="0" b="0"/>
              <a:pathLst>
                <a:path w="98760" h="19752">
                  <a:moveTo>
                    <a:pt x="98759" y="0"/>
                  </a:moveTo>
                  <a:lnTo>
                    <a:pt x="63604" y="7816"/>
                  </a:lnTo>
                  <a:lnTo>
                    <a:pt x="9161" y="17511"/>
                  </a:lnTo>
                  <a:lnTo>
                    <a:pt x="0" y="19751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010045" y="2928685"/>
              <a:ext cx="97701" cy="123370"/>
            </a:xfrm>
            <a:custGeom>
              <a:avLst/>
              <a:gdLst/>
              <a:ahLst/>
              <a:cxnLst/>
              <a:rect l="0" t="0" r="0" b="0"/>
              <a:pathLst>
                <a:path w="97701" h="123370">
                  <a:moveTo>
                    <a:pt x="594" y="79783"/>
                  </a:moveTo>
                  <a:lnTo>
                    <a:pt x="25344" y="65112"/>
                  </a:lnTo>
                  <a:lnTo>
                    <a:pt x="65510" y="47583"/>
                  </a:lnTo>
                  <a:lnTo>
                    <a:pt x="95228" y="23312"/>
                  </a:lnTo>
                  <a:lnTo>
                    <a:pt x="97700" y="16897"/>
                  </a:lnTo>
                  <a:lnTo>
                    <a:pt x="97153" y="10426"/>
                  </a:lnTo>
                  <a:lnTo>
                    <a:pt x="94594" y="3918"/>
                  </a:lnTo>
                  <a:lnTo>
                    <a:pt x="89596" y="676"/>
                  </a:lnTo>
                  <a:lnTo>
                    <a:pt x="75265" y="0"/>
                  </a:lnTo>
                  <a:lnTo>
                    <a:pt x="48688" y="11032"/>
                  </a:lnTo>
                  <a:lnTo>
                    <a:pt x="25207" y="28200"/>
                  </a:lnTo>
                  <a:lnTo>
                    <a:pt x="4351" y="52429"/>
                  </a:lnTo>
                  <a:lnTo>
                    <a:pt x="904" y="61547"/>
                  </a:lnTo>
                  <a:lnTo>
                    <a:pt x="0" y="80457"/>
                  </a:lnTo>
                  <a:lnTo>
                    <a:pt x="10903" y="109610"/>
                  </a:lnTo>
                  <a:lnTo>
                    <a:pt x="18440" y="116128"/>
                  </a:lnTo>
                  <a:lnTo>
                    <a:pt x="38519" y="123369"/>
                  </a:lnTo>
                  <a:lnTo>
                    <a:pt x="89477" y="119287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158776" y="2899834"/>
              <a:ext cx="108636" cy="179982"/>
            </a:xfrm>
            <a:custGeom>
              <a:avLst/>
              <a:gdLst/>
              <a:ahLst/>
              <a:cxnLst/>
              <a:rect l="0" t="0" r="0" b="0"/>
              <a:pathLst>
                <a:path w="108636" h="179982">
                  <a:moveTo>
                    <a:pt x="0" y="69131"/>
                  </a:moveTo>
                  <a:lnTo>
                    <a:pt x="0" y="90102"/>
                  </a:lnTo>
                  <a:lnTo>
                    <a:pt x="22249" y="148245"/>
                  </a:lnTo>
                  <a:lnTo>
                    <a:pt x="32685" y="177797"/>
                  </a:lnTo>
                  <a:lnTo>
                    <a:pt x="34958" y="179981"/>
                  </a:lnTo>
                  <a:lnTo>
                    <a:pt x="36473" y="177047"/>
                  </a:lnTo>
                  <a:lnTo>
                    <a:pt x="37483" y="170703"/>
                  </a:lnTo>
                  <a:lnTo>
                    <a:pt x="32753" y="154875"/>
                  </a:lnTo>
                  <a:lnTo>
                    <a:pt x="10151" y="98483"/>
                  </a:lnTo>
                  <a:lnTo>
                    <a:pt x="6767" y="88699"/>
                  </a:lnTo>
                  <a:lnTo>
                    <a:pt x="8860" y="69049"/>
                  </a:lnTo>
                  <a:lnTo>
                    <a:pt x="17106" y="50440"/>
                  </a:lnTo>
                  <a:lnTo>
                    <a:pt x="28086" y="34854"/>
                  </a:lnTo>
                  <a:lnTo>
                    <a:pt x="43208" y="23537"/>
                  </a:lnTo>
                  <a:lnTo>
                    <a:pt x="93232" y="3258"/>
                  </a:lnTo>
                  <a:lnTo>
                    <a:pt x="108635" y="0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409717" y="2957140"/>
              <a:ext cx="163846" cy="130336"/>
            </a:xfrm>
            <a:custGeom>
              <a:avLst/>
              <a:gdLst/>
              <a:ahLst/>
              <a:cxnLst/>
              <a:rect l="0" t="0" r="0" b="0"/>
              <a:pathLst>
                <a:path w="163846" h="130336">
                  <a:moveTo>
                    <a:pt x="114466" y="51328"/>
                  </a:moveTo>
                  <a:lnTo>
                    <a:pt x="86974" y="15334"/>
                  </a:lnTo>
                  <a:lnTo>
                    <a:pt x="62793" y="672"/>
                  </a:lnTo>
                  <a:lnTo>
                    <a:pt x="53682" y="0"/>
                  </a:lnTo>
                  <a:lnTo>
                    <a:pt x="34780" y="5107"/>
                  </a:lnTo>
                  <a:lnTo>
                    <a:pt x="10873" y="20320"/>
                  </a:lnTo>
                  <a:lnTo>
                    <a:pt x="2586" y="38278"/>
                  </a:lnTo>
                  <a:lnTo>
                    <a:pt x="0" y="59793"/>
                  </a:lnTo>
                  <a:lnTo>
                    <a:pt x="2508" y="80329"/>
                  </a:lnTo>
                  <a:lnTo>
                    <a:pt x="10207" y="97503"/>
                  </a:lnTo>
                  <a:lnTo>
                    <a:pt x="15333" y="105155"/>
                  </a:lnTo>
                  <a:lnTo>
                    <a:pt x="23139" y="110256"/>
                  </a:lnTo>
                  <a:lnTo>
                    <a:pt x="43517" y="115924"/>
                  </a:lnTo>
                  <a:lnTo>
                    <a:pt x="52902" y="114144"/>
                  </a:lnTo>
                  <a:lnTo>
                    <a:pt x="69181" y="103387"/>
                  </a:lnTo>
                  <a:lnTo>
                    <a:pt x="85442" y="78824"/>
                  </a:lnTo>
                  <a:lnTo>
                    <a:pt x="90728" y="75145"/>
                  </a:lnTo>
                  <a:lnTo>
                    <a:pt x="96446" y="74887"/>
                  </a:lnTo>
                  <a:lnTo>
                    <a:pt x="102453" y="76910"/>
                  </a:lnTo>
                  <a:lnTo>
                    <a:pt x="112053" y="87936"/>
                  </a:lnTo>
                  <a:lnTo>
                    <a:pt x="132400" y="116595"/>
                  </a:lnTo>
                  <a:lnTo>
                    <a:pt x="144749" y="124228"/>
                  </a:lnTo>
                  <a:lnTo>
                    <a:pt x="163845" y="130335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577455" y="3224663"/>
              <a:ext cx="107281" cy="174658"/>
            </a:xfrm>
            <a:custGeom>
              <a:avLst/>
              <a:gdLst/>
              <a:ahLst/>
              <a:cxnLst/>
              <a:rect l="0" t="0" r="0" b="0"/>
              <a:pathLst>
                <a:path w="107281" h="174658">
                  <a:moveTo>
                    <a:pt x="107280" y="30701"/>
                  </a:moveTo>
                  <a:lnTo>
                    <a:pt x="79789" y="3210"/>
                  </a:lnTo>
                  <a:lnTo>
                    <a:pt x="72493" y="304"/>
                  </a:lnTo>
                  <a:lnTo>
                    <a:pt x="55608" y="0"/>
                  </a:lnTo>
                  <a:lnTo>
                    <a:pt x="27594" y="11241"/>
                  </a:lnTo>
                  <a:lnTo>
                    <a:pt x="14072" y="25345"/>
                  </a:lnTo>
                  <a:lnTo>
                    <a:pt x="5502" y="43683"/>
                  </a:lnTo>
                  <a:lnTo>
                    <a:pt x="0" y="91221"/>
                  </a:lnTo>
                  <a:lnTo>
                    <a:pt x="1443" y="115757"/>
                  </a:lnTo>
                  <a:lnTo>
                    <a:pt x="14593" y="146981"/>
                  </a:lnTo>
                  <a:lnTo>
                    <a:pt x="26217" y="163217"/>
                  </a:lnTo>
                  <a:lnTo>
                    <a:pt x="44551" y="171897"/>
                  </a:lnTo>
                  <a:lnTo>
                    <a:pt x="65136" y="174657"/>
                  </a:lnTo>
                  <a:lnTo>
                    <a:pt x="97405" y="168964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716911" y="3225737"/>
              <a:ext cx="98984" cy="140398"/>
            </a:xfrm>
            <a:custGeom>
              <a:avLst/>
              <a:gdLst/>
              <a:ahLst/>
              <a:cxnLst/>
              <a:rect l="0" t="0" r="0" b="0"/>
              <a:pathLst>
                <a:path w="98984" h="140398">
                  <a:moveTo>
                    <a:pt x="56707" y="0"/>
                  </a:moveTo>
                  <a:lnTo>
                    <a:pt x="20712" y="27492"/>
                  </a:lnTo>
                  <a:lnTo>
                    <a:pt x="6051" y="51673"/>
                  </a:lnTo>
                  <a:lnTo>
                    <a:pt x="0" y="84929"/>
                  </a:lnTo>
                  <a:lnTo>
                    <a:pt x="3450" y="117339"/>
                  </a:lnTo>
                  <a:lnTo>
                    <a:pt x="8034" y="125410"/>
                  </a:lnTo>
                  <a:lnTo>
                    <a:pt x="21907" y="137305"/>
                  </a:lnTo>
                  <a:lnTo>
                    <a:pt x="41972" y="140397"/>
                  </a:lnTo>
                  <a:lnTo>
                    <a:pt x="53467" y="139685"/>
                  </a:lnTo>
                  <a:lnTo>
                    <a:pt x="63326" y="134822"/>
                  </a:lnTo>
                  <a:lnTo>
                    <a:pt x="80132" y="117712"/>
                  </a:lnTo>
                  <a:lnTo>
                    <a:pt x="96689" y="88646"/>
                  </a:lnTo>
                  <a:lnTo>
                    <a:pt x="98983" y="69026"/>
                  </a:lnTo>
                  <a:lnTo>
                    <a:pt x="95248" y="50430"/>
                  </a:lnTo>
                  <a:lnTo>
                    <a:pt x="86273" y="34850"/>
                  </a:lnTo>
                  <a:lnTo>
                    <a:pt x="56707" y="9876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854718" y="3245922"/>
              <a:ext cx="96666" cy="137829"/>
            </a:xfrm>
            <a:custGeom>
              <a:avLst/>
              <a:gdLst/>
              <a:ahLst/>
              <a:cxnLst/>
              <a:rect l="0" t="0" r="0" b="0"/>
              <a:pathLst>
                <a:path w="96666" h="137829">
                  <a:moveTo>
                    <a:pt x="17659" y="68698"/>
                  </a:moveTo>
                  <a:lnTo>
                    <a:pt x="9842" y="103852"/>
                  </a:lnTo>
                  <a:lnTo>
                    <a:pt x="9156" y="115177"/>
                  </a:lnTo>
                  <a:lnTo>
                    <a:pt x="7601" y="118339"/>
                  </a:lnTo>
                  <a:lnTo>
                    <a:pt x="5467" y="116057"/>
                  </a:lnTo>
                  <a:lnTo>
                    <a:pt x="2947" y="110146"/>
                  </a:lnTo>
                  <a:lnTo>
                    <a:pt x="0" y="62335"/>
                  </a:lnTo>
                  <a:lnTo>
                    <a:pt x="7184" y="24870"/>
                  </a:lnTo>
                  <a:lnTo>
                    <a:pt x="17026" y="6789"/>
                  </a:lnTo>
                  <a:lnTo>
                    <a:pt x="23821" y="2187"/>
                  </a:lnTo>
                  <a:lnTo>
                    <a:pt x="40149" y="0"/>
                  </a:lnTo>
                  <a:lnTo>
                    <a:pt x="55453" y="5612"/>
                  </a:lnTo>
                  <a:lnTo>
                    <a:pt x="62607" y="10180"/>
                  </a:lnTo>
                  <a:lnTo>
                    <a:pt x="73481" y="24035"/>
                  </a:lnTo>
                  <a:lnTo>
                    <a:pt x="89404" y="59753"/>
                  </a:lnTo>
                  <a:lnTo>
                    <a:pt x="95709" y="113214"/>
                  </a:lnTo>
                  <a:lnTo>
                    <a:pt x="96665" y="137828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014845" y="3213260"/>
              <a:ext cx="84921" cy="162619"/>
            </a:xfrm>
            <a:custGeom>
              <a:avLst/>
              <a:gdLst/>
              <a:ahLst/>
              <a:cxnLst/>
              <a:rect l="0" t="0" r="0" b="0"/>
              <a:pathLst>
                <a:path w="84921" h="162619">
                  <a:moveTo>
                    <a:pt x="64925" y="12477"/>
                  </a:moveTo>
                  <a:lnTo>
                    <a:pt x="54439" y="1992"/>
                  </a:lnTo>
                  <a:lnTo>
                    <a:pt x="48058" y="0"/>
                  </a:lnTo>
                  <a:lnTo>
                    <a:pt x="32190" y="714"/>
                  </a:lnTo>
                  <a:lnTo>
                    <a:pt x="17091" y="7615"/>
                  </a:lnTo>
                  <a:lnTo>
                    <a:pt x="9992" y="12527"/>
                  </a:lnTo>
                  <a:lnTo>
                    <a:pt x="5259" y="20192"/>
                  </a:lnTo>
                  <a:lnTo>
                    <a:pt x="0" y="40413"/>
                  </a:lnTo>
                  <a:lnTo>
                    <a:pt x="793" y="49755"/>
                  </a:lnTo>
                  <a:lnTo>
                    <a:pt x="7526" y="65988"/>
                  </a:lnTo>
                  <a:lnTo>
                    <a:pt x="20760" y="77592"/>
                  </a:lnTo>
                  <a:lnTo>
                    <a:pt x="72332" y="106860"/>
                  </a:lnTo>
                  <a:lnTo>
                    <a:pt x="79739" y="114903"/>
                  </a:lnTo>
                  <a:lnTo>
                    <a:pt x="83579" y="123556"/>
                  </a:lnTo>
                  <a:lnTo>
                    <a:pt x="84920" y="141950"/>
                  </a:lnTo>
                  <a:lnTo>
                    <a:pt x="81547" y="149269"/>
                  </a:lnTo>
                  <a:lnTo>
                    <a:pt x="69020" y="160327"/>
                  </a:lnTo>
                  <a:lnTo>
                    <a:pt x="61071" y="162618"/>
                  </a:lnTo>
                  <a:lnTo>
                    <a:pt x="43460" y="162237"/>
                  </a:lnTo>
                  <a:lnTo>
                    <a:pt x="5670" y="150739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136737" y="3245489"/>
              <a:ext cx="94890" cy="138317"/>
            </a:xfrm>
            <a:custGeom>
              <a:avLst/>
              <a:gdLst/>
              <a:ahLst/>
              <a:cxnLst/>
              <a:rect l="0" t="0" r="0" b="0"/>
              <a:pathLst>
                <a:path w="94890" h="138317">
                  <a:moveTo>
                    <a:pt x="71419" y="0"/>
                  </a:moveTo>
                  <a:lnTo>
                    <a:pt x="30181" y="18989"/>
                  </a:lnTo>
                  <a:lnTo>
                    <a:pt x="17245" y="33678"/>
                  </a:lnTo>
                  <a:lnTo>
                    <a:pt x="0" y="75174"/>
                  </a:lnTo>
                  <a:lnTo>
                    <a:pt x="1637" y="97055"/>
                  </a:lnTo>
                  <a:lnTo>
                    <a:pt x="9679" y="116656"/>
                  </a:lnTo>
                  <a:lnTo>
                    <a:pt x="20570" y="132683"/>
                  </a:lnTo>
                  <a:lnTo>
                    <a:pt x="27643" y="136737"/>
                  </a:lnTo>
                  <a:lnTo>
                    <a:pt x="44282" y="138316"/>
                  </a:lnTo>
                  <a:lnTo>
                    <a:pt x="59723" y="132434"/>
                  </a:lnTo>
                  <a:lnTo>
                    <a:pt x="66914" y="127793"/>
                  </a:lnTo>
                  <a:lnTo>
                    <a:pt x="77829" y="113857"/>
                  </a:lnTo>
                  <a:lnTo>
                    <a:pt x="93778" y="78087"/>
                  </a:lnTo>
                  <a:lnTo>
                    <a:pt x="94889" y="58847"/>
                  </a:lnTo>
                  <a:lnTo>
                    <a:pt x="90629" y="40419"/>
                  </a:lnTo>
                  <a:lnTo>
                    <a:pt x="71419" y="9876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287163" y="3238385"/>
              <a:ext cx="98759" cy="135491"/>
            </a:xfrm>
            <a:custGeom>
              <a:avLst/>
              <a:gdLst/>
              <a:ahLst/>
              <a:cxnLst/>
              <a:rect l="0" t="0" r="0" b="0"/>
              <a:pathLst>
                <a:path w="98759" h="135491">
                  <a:moveTo>
                    <a:pt x="0" y="76235"/>
                  </a:moveTo>
                  <a:lnTo>
                    <a:pt x="7817" y="111389"/>
                  </a:lnTo>
                  <a:lnTo>
                    <a:pt x="8503" y="122715"/>
                  </a:lnTo>
                  <a:lnTo>
                    <a:pt x="7863" y="125875"/>
                  </a:lnTo>
                  <a:lnTo>
                    <a:pt x="6339" y="123594"/>
                  </a:lnTo>
                  <a:lnTo>
                    <a:pt x="2817" y="108256"/>
                  </a:lnTo>
                  <a:lnTo>
                    <a:pt x="3483" y="59557"/>
                  </a:lnTo>
                  <a:lnTo>
                    <a:pt x="13856" y="12344"/>
                  </a:lnTo>
                  <a:lnTo>
                    <a:pt x="20210" y="5111"/>
                  </a:lnTo>
                  <a:lnTo>
                    <a:pt x="28836" y="1386"/>
                  </a:lnTo>
                  <a:lnTo>
                    <a:pt x="38976" y="0"/>
                  </a:lnTo>
                  <a:lnTo>
                    <a:pt x="56094" y="4313"/>
                  </a:lnTo>
                  <a:lnTo>
                    <a:pt x="63732" y="8535"/>
                  </a:lnTo>
                  <a:lnTo>
                    <a:pt x="75144" y="22005"/>
                  </a:lnTo>
                  <a:lnTo>
                    <a:pt x="91411" y="57476"/>
                  </a:lnTo>
                  <a:lnTo>
                    <a:pt x="97791" y="110883"/>
                  </a:lnTo>
                  <a:lnTo>
                    <a:pt x="98758" y="135490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428472" y="3263292"/>
              <a:ext cx="154968" cy="131881"/>
            </a:xfrm>
            <a:custGeom>
              <a:avLst/>
              <a:gdLst/>
              <a:ahLst/>
              <a:cxnLst/>
              <a:rect l="0" t="0" r="0" b="0"/>
              <a:pathLst>
                <a:path w="154968" h="131881">
                  <a:moveTo>
                    <a:pt x="105587" y="51328"/>
                  </a:moveTo>
                  <a:lnTo>
                    <a:pt x="78096" y="15333"/>
                  </a:lnTo>
                  <a:lnTo>
                    <a:pt x="53915" y="671"/>
                  </a:lnTo>
                  <a:lnTo>
                    <a:pt x="44803" y="0"/>
                  </a:lnTo>
                  <a:lnTo>
                    <a:pt x="25901" y="5106"/>
                  </a:lnTo>
                  <a:lnTo>
                    <a:pt x="12379" y="17617"/>
                  </a:lnTo>
                  <a:lnTo>
                    <a:pt x="7237" y="25562"/>
                  </a:lnTo>
                  <a:lnTo>
                    <a:pt x="0" y="57714"/>
                  </a:lnTo>
                  <a:lnTo>
                    <a:pt x="3099" y="89797"/>
                  </a:lnTo>
                  <a:lnTo>
                    <a:pt x="11023" y="107197"/>
                  </a:lnTo>
                  <a:lnTo>
                    <a:pt x="16209" y="114909"/>
                  </a:lnTo>
                  <a:lnTo>
                    <a:pt x="30749" y="126405"/>
                  </a:lnTo>
                  <a:lnTo>
                    <a:pt x="39236" y="131007"/>
                  </a:lnTo>
                  <a:lnTo>
                    <a:pt x="48185" y="131880"/>
                  </a:lnTo>
                  <a:lnTo>
                    <a:pt x="66908" y="126998"/>
                  </a:lnTo>
                  <a:lnTo>
                    <a:pt x="80350" y="114587"/>
                  </a:lnTo>
                  <a:lnTo>
                    <a:pt x="85470" y="106668"/>
                  </a:lnTo>
                  <a:lnTo>
                    <a:pt x="94786" y="70103"/>
                  </a:lnTo>
                  <a:lnTo>
                    <a:pt x="97289" y="70428"/>
                  </a:lnTo>
                  <a:lnTo>
                    <a:pt x="132593" y="107830"/>
                  </a:lnTo>
                  <a:lnTo>
                    <a:pt x="142463" y="114846"/>
                  </a:lnTo>
                  <a:lnTo>
                    <a:pt x="154967" y="120459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593721" y="3247168"/>
              <a:ext cx="108229" cy="146460"/>
            </a:xfrm>
            <a:custGeom>
              <a:avLst/>
              <a:gdLst/>
              <a:ahLst/>
              <a:cxnLst/>
              <a:rect l="0" t="0" r="0" b="0"/>
              <a:pathLst>
                <a:path w="108229" h="146460">
                  <a:moveTo>
                    <a:pt x="9470" y="47700"/>
                  </a:moveTo>
                  <a:lnTo>
                    <a:pt x="9470" y="98488"/>
                  </a:lnTo>
                  <a:lnTo>
                    <a:pt x="9470" y="111186"/>
                  </a:lnTo>
                  <a:lnTo>
                    <a:pt x="8372" y="115263"/>
                  </a:lnTo>
                  <a:lnTo>
                    <a:pt x="6543" y="113591"/>
                  </a:lnTo>
                  <a:lnTo>
                    <a:pt x="2682" y="100029"/>
                  </a:lnTo>
                  <a:lnTo>
                    <a:pt x="0" y="43062"/>
                  </a:lnTo>
                  <a:lnTo>
                    <a:pt x="4957" y="9749"/>
                  </a:lnTo>
                  <a:lnTo>
                    <a:pt x="10850" y="3745"/>
                  </a:lnTo>
                  <a:lnTo>
                    <a:pt x="19168" y="839"/>
                  </a:lnTo>
                  <a:lnTo>
                    <a:pt x="29103" y="0"/>
                  </a:lnTo>
                  <a:lnTo>
                    <a:pt x="45994" y="4920"/>
                  </a:lnTo>
                  <a:lnTo>
                    <a:pt x="60817" y="15519"/>
                  </a:lnTo>
                  <a:lnTo>
                    <a:pt x="74720" y="31203"/>
                  </a:lnTo>
                  <a:lnTo>
                    <a:pt x="89643" y="69026"/>
                  </a:lnTo>
                  <a:lnTo>
                    <a:pt x="100131" y="127577"/>
                  </a:lnTo>
                  <a:lnTo>
                    <a:pt x="108228" y="146459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752696" y="3136854"/>
              <a:ext cx="18385" cy="246897"/>
            </a:xfrm>
            <a:custGeom>
              <a:avLst/>
              <a:gdLst/>
              <a:ahLst/>
              <a:cxnLst/>
              <a:rect l="0" t="0" r="0" b="0"/>
              <a:pathLst>
                <a:path w="18385" h="246897">
                  <a:moveTo>
                    <a:pt x="8507" y="0"/>
                  </a:moveTo>
                  <a:lnTo>
                    <a:pt x="4" y="54983"/>
                  </a:lnTo>
                  <a:lnTo>
                    <a:pt x="0" y="106897"/>
                  </a:lnTo>
                  <a:lnTo>
                    <a:pt x="9428" y="165921"/>
                  </a:lnTo>
                  <a:lnTo>
                    <a:pt x="16615" y="220172"/>
                  </a:lnTo>
                  <a:lnTo>
                    <a:pt x="18384" y="246896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692072" y="3235612"/>
              <a:ext cx="98760" cy="9878"/>
            </a:xfrm>
            <a:custGeom>
              <a:avLst/>
              <a:gdLst/>
              <a:ahLst/>
              <a:cxnLst/>
              <a:rect l="0" t="0" r="0" b="0"/>
              <a:pathLst>
                <a:path w="98760" h="9878">
                  <a:moveTo>
                    <a:pt x="98759" y="0"/>
                  </a:moveTo>
                  <a:lnTo>
                    <a:pt x="58714" y="2927"/>
                  </a:lnTo>
                  <a:lnTo>
                    <a:pt x="0" y="9877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810583" y="3087475"/>
              <a:ext cx="86454" cy="325904"/>
            </a:xfrm>
            <a:custGeom>
              <a:avLst/>
              <a:gdLst/>
              <a:ahLst/>
              <a:cxnLst/>
              <a:rect l="0" t="0" r="0" b="0"/>
              <a:pathLst>
                <a:path w="86454" h="325904">
                  <a:moveTo>
                    <a:pt x="0" y="0"/>
                  </a:moveTo>
                  <a:lnTo>
                    <a:pt x="33691" y="52709"/>
                  </a:lnTo>
                  <a:lnTo>
                    <a:pt x="60698" y="99197"/>
                  </a:lnTo>
                  <a:lnTo>
                    <a:pt x="82137" y="158052"/>
                  </a:lnTo>
                  <a:lnTo>
                    <a:pt x="86453" y="212197"/>
                  </a:lnTo>
                  <a:lnTo>
                    <a:pt x="77877" y="263370"/>
                  </a:lnTo>
                  <a:lnTo>
                    <a:pt x="65870" y="295304"/>
                  </a:lnTo>
                  <a:lnTo>
                    <a:pt x="55611" y="312304"/>
                  </a:lnTo>
                  <a:lnTo>
                    <a:pt x="39504" y="325903"/>
                  </a:lnTo>
                </a:path>
              </a:pathLst>
            </a:custGeom>
            <a:ln w="3581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3251200" y="2879947"/>
            <a:ext cx="2700020" cy="484188"/>
            <a:chOff x="3251200" y="2879947"/>
            <a:chExt cx="2700020" cy="484188"/>
          </a:xfrm>
        </p:grpSpPr>
        <p:sp>
          <p:nvSpPr>
            <p:cNvPr id="172" name="Freeform 171"/>
            <p:cNvSpPr/>
            <p:nvPr/>
          </p:nvSpPr>
          <p:spPr>
            <a:xfrm>
              <a:off x="3251200" y="2889201"/>
              <a:ext cx="183714" cy="371844"/>
            </a:xfrm>
            <a:custGeom>
              <a:avLst/>
              <a:gdLst/>
              <a:ahLst/>
              <a:cxnLst/>
              <a:rect l="0" t="0" r="0" b="0"/>
              <a:pathLst>
                <a:path w="183714" h="371844">
                  <a:moveTo>
                    <a:pt x="172184" y="59916"/>
                  </a:moveTo>
                  <a:lnTo>
                    <a:pt x="161700" y="33586"/>
                  </a:lnTo>
                  <a:lnTo>
                    <a:pt x="150019" y="17899"/>
                  </a:lnTo>
                  <a:lnTo>
                    <a:pt x="122920" y="784"/>
                  </a:lnTo>
                  <a:lnTo>
                    <a:pt x="112442" y="0"/>
                  </a:lnTo>
                  <a:lnTo>
                    <a:pt x="90553" y="5961"/>
                  </a:lnTo>
                  <a:lnTo>
                    <a:pt x="54393" y="30661"/>
                  </a:lnTo>
                  <a:lnTo>
                    <a:pt x="31679" y="53952"/>
                  </a:lnTo>
                  <a:lnTo>
                    <a:pt x="16267" y="87183"/>
                  </a:lnTo>
                  <a:lnTo>
                    <a:pt x="3000" y="154492"/>
                  </a:lnTo>
                  <a:lnTo>
                    <a:pt x="0" y="223341"/>
                  </a:lnTo>
                  <a:lnTo>
                    <a:pt x="8610" y="284999"/>
                  </a:lnTo>
                  <a:lnTo>
                    <a:pt x="26062" y="335511"/>
                  </a:lnTo>
                  <a:lnTo>
                    <a:pt x="32499" y="347401"/>
                  </a:lnTo>
                  <a:lnTo>
                    <a:pt x="49899" y="364026"/>
                  </a:lnTo>
                  <a:lnTo>
                    <a:pt x="59919" y="370253"/>
                  </a:lnTo>
                  <a:lnTo>
                    <a:pt x="70442" y="371843"/>
                  </a:lnTo>
                  <a:lnTo>
                    <a:pt x="92381" y="366777"/>
                  </a:lnTo>
                  <a:lnTo>
                    <a:pt x="136495" y="342651"/>
                  </a:lnTo>
                  <a:lnTo>
                    <a:pt x="183713" y="302009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515610" y="2879947"/>
              <a:ext cx="142617" cy="344494"/>
            </a:xfrm>
            <a:custGeom>
              <a:avLst/>
              <a:gdLst/>
              <a:ahLst/>
              <a:cxnLst/>
              <a:rect l="0" t="0" r="0" b="0"/>
              <a:pathLst>
                <a:path w="142617" h="344494">
                  <a:moveTo>
                    <a:pt x="0" y="0"/>
                  </a:moveTo>
                  <a:lnTo>
                    <a:pt x="0" y="64183"/>
                  </a:lnTo>
                  <a:lnTo>
                    <a:pt x="7923" y="123502"/>
                  </a:lnTo>
                  <a:lnTo>
                    <a:pt x="10817" y="184558"/>
                  </a:lnTo>
                  <a:lnTo>
                    <a:pt x="17508" y="239837"/>
                  </a:lnTo>
                  <a:lnTo>
                    <a:pt x="21961" y="304888"/>
                  </a:lnTo>
                  <a:lnTo>
                    <a:pt x="21451" y="343816"/>
                  </a:lnTo>
                  <a:lnTo>
                    <a:pt x="19425" y="344493"/>
                  </a:lnTo>
                  <a:lnTo>
                    <a:pt x="16792" y="341102"/>
                  </a:lnTo>
                  <a:lnTo>
                    <a:pt x="12222" y="275927"/>
                  </a:lnTo>
                  <a:lnTo>
                    <a:pt x="14399" y="248164"/>
                  </a:lnTo>
                  <a:lnTo>
                    <a:pt x="43661" y="195009"/>
                  </a:lnTo>
                  <a:lnTo>
                    <a:pt x="53445" y="188928"/>
                  </a:lnTo>
                  <a:lnTo>
                    <a:pt x="77979" y="185588"/>
                  </a:lnTo>
                  <a:lnTo>
                    <a:pt x="99130" y="191789"/>
                  </a:lnTo>
                  <a:lnTo>
                    <a:pt x="108357" y="197029"/>
                  </a:lnTo>
                  <a:lnTo>
                    <a:pt x="122026" y="213098"/>
                  </a:lnTo>
                  <a:lnTo>
                    <a:pt x="141236" y="254726"/>
                  </a:lnTo>
                  <a:lnTo>
                    <a:pt x="142616" y="277169"/>
                  </a:lnTo>
                  <a:lnTo>
                    <a:pt x="138339" y="322792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691545" y="3043860"/>
              <a:ext cx="135329" cy="158879"/>
            </a:xfrm>
            <a:custGeom>
              <a:avLst/>
              <a:gdLst/>
              <a:ahLst/>
              <a:cxnLst/>
              <a:rect l="0" t="0" r="0" b="0"/>
              <a:pathLst>
                <a:path w="135329" h="158879">
                  <a:moveTo>
                    <a:pt x="89215" y="55124"/>
                  </a:moveTo>
                  <a:lnTo>
                    <a:pt x="78730" y="20871"/>
                  </a:lnTo>
                  <a:lnTo>
                    <a:pt x="67049" y="3181"/>
                  </a:lnTo>
                  <a:lnTo>
                    <a:pt x="59067" y="0"/>
                  </a:lnTo>
                  <a:lnTo>
                    <a:pt x="49903" y="442"/>
                  </a:lnTo>
                  <a:lnTo>
                    <a:pt x="39950" y="3298"/>
                  </a:lnTo>
                  <a:lnTo>
                    <a:pt x="32035" y="9045"/>
                  </a:lnTo>
                  <a:lnTo>
                    <a:pt x="19823" y="25678"/>
                  </a:lnTo>
                  <a:lnTo>
                    <a:pt x="2828" y="76871"/>
                  </a:lnTo>
                  <a:lnTo>
                    <a:pt x="0" y="119920"/>
                  </a:lnTo>
                  <a:lnTo>
                    <a:pt x="3878" y="145406"/>
                  </a:lnTo>
                  <a:lnTo>
                    <a:pt x="10548" y="152459"/>
                  </a:lnTo>
                  <a:lnTo>
                    <a:pt x="20119" y="155879"/>
                  </a:lnTo>
                  <a:lnTo>
                    <a:pt x="31623" y="156879"/>
                  </a:lnTo>
                  <a:lnTo>
                    <a:pt x="40572" y="153702"/>
                  </a:lnTo>
                  <a:lnTo>
                    <a:pt x="53933" y="139926"/>
                  </a:lnTo>
                  <a:lnTo>
                    <a:pt x="68656" y="110566"/>
                  </a:lnTo>
                  <a:lnTo>
                    <a:pt x="77184" y="65980"/>
                  </a:lnTo>
                  <a:lnTo>
                    <a:pt x="79913" y="66204"/>
                  </a:lnTo>
                  <a:lnTo>
                    <a:pt x="86361" y="76700"/>
                  </a:lnTo>
                  <a:lnTo>
                    <a:pt x="109797" y="134142"/>
                  </a:lnTo>
                  <a:lnTo>
                    <a:pt x="135328" y="158878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854816" y="3048626"/>
              <a:ext cx="114696" cy="163613"/>
            </a:xfrm>
            <a:custGeom>
              <a:avLst/>
              <a:gdLst/>
              <a:ahLst/>
              <a:cxnLst/>
              <a:rect l="0" t="0" r="0" b="0"/>
              <a:pathLst>
                <a:path w="114696" h="163613">
                  <a:moveTo>
                    <a:pt x="6642" y="50358"/>
                  </a:moveTo>
                  <a:lnTo>
                    <a:pt x="6642" y="114541"/>
                  </a:lnTo>
                  <a:lnTo>
                    <a:pt x="6642" y="163612"/>
                  </a:lnTo>
                  <a:lnTo>
                    <a:pt x="5360" y="147249"/>
                  </a:lnTo>
                  <a:lnTo>
                    <a:pt x="0" y="117494"/>
                  </a:lnTo>
                  <a:lnTo>
                    <a:pt x="11634" y="55498"/>
                  </a:lnTo>
                  <a:lnTo>
                    <a:pt x="22353" y="17297"/>
                  </a:lnTo>
                  <a:lnTo>
                    <a:pt x="29925" y="9104"/>
                  </a:lnTo>
                  <a:lnTo>
                    <a:pt x="52002" y="0"/>
                  </a:lnTo>
                  <a:lnTo>
                    <a:pt x="62500" y="1415"/>
                  </a:lnTo>
                  <a:lnTo>
                    <a:pt x="80996" y="13234"/>
                  </a:lnTo>
                  <a:lnTo>
                    <a:pt x="99692" y="41493"/>
                  </a:lnTo>
                  <a:lnTo>
                    <a:pt x="113344" y="74203"/>
                  </a:lnTo>
                  <a:lnTo>
                    <a:pt x="114695" y="96821"/>
                  </a:lnTo>
                  <a:lnTo>
                    <a:pt x="110396" y="142584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953683" y="3038865"/>
              <a:ext cx="181645" cy="325270"/>
            </a:xfrm>
            <a:custGeom>
              <a:avLst/>
              <a:gdLst/>
              <a:ahLst/>
              <a:cxnLst/>
              <a:rect l="0" t="0" r="0" b="0"/>
              <a:pathLst>
                <a:path w="181645" h="325270">
                  <a:moveTo>
                    <a:pt x="161396" y="129289"/>
                  </a:moveTo>
                  <a:lnTo>
                    <a:pt x="155276" y="65106"/>
                  </a:lnTo>
                  <a:lnTo>
                    <a:pt x="145350" y="27012"/>
                  </a:lnTo>
                  <a:lnTo>
                    <a:pt x="139170" y="17553"/>
                  </a:lnTo>
                  <a:lnTo>
                    <a:pt x="122056" y="3627"/>
                  </a:lnTo>
                  <a:lnTo>
                    <a:pt x="101641" y="0"/>
                  </a:lnTo>
                  <a:lnTo>
                    <a:pt x="90818" y="826"/>
                  </a:lnTo>
                  <a:lnTo>
                    <a:pt x="82321" y="5219"/>
                  </a:lnTo>
                  <a:lnTo>
                    <a:pt x="69464" y="20348"/>
                  </a:lnTo>
                  <a:lnTo>
                    <a:pt x="42634" y="83732"/>
                  </a:lnTo>
                  <a:lnTo>
                    <a:pt x="41578" y="106480"/>
                  </a:lnTo>
                  <a:lnTo>
                    <a:pt x="43090" y="117926"/>
                  </a:lnTo>
                  <a:lnTo>
                    <a:pt x="55017" y="137474"/>
                  </a:lnTo>
                  <a:lnTo>
                    <a:pt x="63577" y="146274"/>
                  </a:lnTo>
                  <a:lnTo>
                    <a:pt x="71846" y="149579"/>
                  </a:lnTo>
                  <a:lnTo>
                    <a:pt x="79920" y="149220"/>
                  </a:lnTo>
                  <a:lnTo>
                    <a:pt x="87865" y="146419"/>
                  </a:lnTo>
                  <a:lnTo>
                    <a:pt x="100108" y="133059"/>
                  </a:lnTo>
                  <a:lnTo>
                    <a:pt x="124525" y="93171"/>
                  </a:lnTo>
                  <a:lnTo>
                    <a:pt x="130410" y="91120"/>
                  </a:lnTo>
                  <a:lnTo>
                    <a:pt x="135615" y="94877"/>
                  </a:lnTo>
                  <a:lnTo>
                    <a:pt x="161157" y="153372"/>
                  </a:lnTo>
                  <a:lnTo>
                    <a:pt x="179297" y="211403"/>
                  </a:lnTo>
                  <a:lnTo>
                    <a:pt x="181644" y="252534"/>
                  </a:lnTo>
                  <a:lnTo>
                    <a:pt x="177653" y="277571"/>
                  </a:lnTo>
                  <a:lnTo>
                    <a:pt x="172234" y="287066"/>
                  </a:lnTo>
                  <a:lnTo>
                    <a:pt x="155965" y="301031"/>
                  </a:lnTo>
                  <a:lnTo>
                    <a:pt x="119082" y="316095"/>
                  </a:lnTo>
                  <a:lnTo>
                    <a:pt x="54075" y="323457"/>
                  </a:lnTo>
                  <a:lnTo>
                    <a:pt x="0" y="325269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169242" y="3027736"/>
              <a:ext cx="108909" cy="209588"/>
            </a:xfrm>
            <a:custGeom>
              <a:avLst/>
              <a:gdLst/>
              <a:ahLst/>
              <a:cxnLst/>
              <a:rect l="0" t="0" r="0" b="0"/>
              <a:pathLst>
                <a:path w="108909" h="209588">
                  <a:moveTo>
                    <a:pt x="3478" y="94304"/>
                  </a:moveTo>
                  <a:lnTo>
                    <a:pt x="44515" y="85180"/>
                  </a:lnTo>
                  <a:lnTo>
                    <a:pt x="69110" y="81283"/>
                  </a:lnTo>
                  <a:lnTo>
                    <a:pt x="88581" y="71011"/>
                  </a:lnTo>
                  <a:lnTo>
                    <a:pt x="102358" y="54491"/>
                  </a:lnTo>
                  <a:lnTo>
                    <a:pt x="107826" y="44705"/>
                  </a:lnTo>
                  <a:lnTo>
                    <a:pt x="108908" y="35620"/>
                  </a:lnTo>
                  <a:lnTo>
                    <a:pt x="103280" y="18694"/>
                  </a:lnTo>
                  <a:lnTo>
                    <a:pt x="88823" y="6047"/>
                  </a:lnTo>
                  <a:lnTo>
                    <a:pt x="79588" y="882"/>
                  </a:lnTo>
                  <a:lnTo>
                    <a:pt x="69589" y="0"/>
                  </a:lnTo>
                  <a:lnTo>
                    <a:pt x="48231" y="5851"/>
                  </a:lnTo>
                  <a:lnTo>
                    <a:pt x="32762" y="20407"/>
                  </a:lnTo>
                  <a:lnTo>
                    <a:pt x="4024" y="83373"/>
                  </a:lnTo>
                  <a:lnTo>
                    <a:pt x="0" y="94702"/>
                  </a:lnTo>
                  <a:lnTo>
                    <a:pt x="455" y="135127"/>
                  </a:lnTo>
                  <a:lnTo>
                    <a:pt x="8702" y="173434"/>
                  </a:lnTo>
                  <a:lnTo>
                    <a:pt x="14647" y="182923"/>
                  </a:lnTo>
                  <a:lnTo>
                    <a:pt x="31498" y="196883"/>
                  </a:lnTo>
                  <a:lnTo>
                    <a:pt x="55213" y="203941"/>
                  </a:lnTo>
                  <a:lnTo>
                    <a:pt x="95703" y="209587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599265" y="3052871"/>
              <a:ext cx="57642" cy="80699"/>
            </a:xfrm>
            <a:custGeom>
              <a:avLst/>
              <a:gdLst/>
              <a:ahLst/>
              <a:cxnLst/>
              <a:rect l="0" t="0" r="0" b="0"/>
              <a:pathLst>
                <a:path w="57642" h="80699">
                  <a:moveTo>
                    <a:pt x="0" y="0"/>
                  </a:moveTo>
                  <a:lnTo>
                    <a:pt x="10485" y="26330"/>
                  </a:lnTo>
                  <a:lnTo>
                    <a:pt x="57641" y="80698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541623" y="3041343"/>
              <a:ext cx="242094" cy="311263"/>
            </a:xfrm>
            <a:custGeom>
              <a:avLst/>
              <a:gdLst/>
              <a:ahLst/>
              <a:cxnLst/>
              <a:rect l="0" t="0" r="0" b="0"/>
              <a:pathLst>
                <a:path w="242094" h="311263">
                  <a:moveTo>
                    <a:pt x="242093" y="0"/>
                  </a:moveTo>
                  <a:lnTo>
                    <a:pt x="181149" y="60944"/>
                  </a:lnTo>
                  <a:lnTo>
                    <a:pt x="134299" y="116998"/>
                  </a:lnTo>
                  <a:lnTo>
                    <a:pt x="86286" y="182907"/>
                  </a:lnTo>
                  <a:lnTo>
                    <a:pt x="38581" y="243560"/>
                  </a:lnTo>
                  <a:lnTo>
                    <a:pt x="10278" y="279292"/>
                  </a:lnTo>
                  <a:lnTo>
                    <a:pt x="0" y="311262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083451" y="2914532"/>
              <a:ext cx="1" cy="276679"/>
            </a:xfrm>
            <a:custGeom>
              <a:avLst/>
              <a:gdLst/>
              <a:ahLst/>
              <a:cxnLst/>
              <a:rect l="0" t="0" r="0" b="0"/>
              <a:pathLst>
                <a:path w="1" h="276679">
                  <a:moveTo>
                    <a:pt x="0" y="0"/>
                  </a:moveTo>
                  <a:lnTo>
                    <a:pt x="0" y="62702"/>
                  </a:lnTo>
                  <a:lnTo>
                    <a:pt x="0" y="129376"/>
                  </a:lnTo>
                  <a:lnTo>
                    <a:pt x="0" y="182508"/>
                  </a:lnTo>
                  <a:lnTo>
                    <a:pt x="0" y="244793"/>
                  </a:lnTo>
                  <a:lnTo>
                    <a:pt x="0" y="276678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002753" y="3041343"/>
              <a:ext cx="172925" cy="34585"/>
            </a:xfrm>
            <a:custGeom>
              <a:avLst/>
              <a:gdLst/>
              <a:ahLst/>
              <a:cxnLst/>
              <a:rect l="0" t="0" r="0" b="0"/>
              <a:pathLst>
                <a:path w="172925" h="34585">
                  <a:moveTo>
                    <a:pt x="172924" y="0"/>
                  </a:moveTo>
                  <a:lnTo>
                    <a:pt x="108741" y="9925"/>
                  </a:lnTo>
                  <a:lnTo>
                    <a:pt x="46769" y="23857"/>
                  </a:lnTo>
                  <a:lnTo>
                    <a:pt x="0" y="34584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157081" y="3087456"/>
              <a:ext cx="119328" cy="154031"/>
            </a:xfrm>
            <a:custGeom>
              <a:avLst/>
              <a:gdLst/>
              <a:ahLst/>
              <a:cxnLst/>
              <a:rect l="0" t="0" r="0" b="0"/>
              <a:pathLst>
                <a:path w="119328" h="154031">
                  <a:moveTo>
                    <a:pt x="64708" y="0"/>
                  </a:moveTo>
                  <a:lnTo>
                    <a:pt x="38378" y="10484"/>
                  </a:lnTo>
                  <a:lnTo>
                    <a:pt x="22691" y="22165"/>
                  </a:lnTo>
                  <a:lnTo>
                    <a:pt x="10596" y="42728"/>
                  </a:lnTo>
                  <a:lnTo>
                    <a:pt x="0" y="83110"/>
                  </a:lnTo>
                  <a:lnTo>
                    <a:pt x="84" y="111231"/>
                  </a:lnTo>
                  <a:lnTo>
                    <a:pt x="8659" y="136538"/>
                  </a:lnTo>
                  <a:lnTo>
                    <a:pt x="17095" y="144824"/>
                  </a:lnTo>
                  <a:lnTo>
                    <a:pt x="40131" y="154030"/>
                  </a:lnTo>
                  <a:lnTo>
                    <a:pt x="50885" y="153923"/>
                  </a:lnTo>
                  <a:lnTo>
                    <a:pt x="69666" y="146973"/>
                  </a:lnTo>
                  <a:lnTo>
                    <a:pt x="94642" y="128657"/>
                  </a:lnTo>
                  <a:lnTo>
                    <a:pt x="112148" y="100885"/>
                  </a:lnTo>
                  <a:lnTo>
                    <a:pt x="119327" y="62200"/>
                  </a:lnTo>
                  <a:lnTo>
                    <a:pt x="114174" y="40026"/>
                  </a:lnTo>
                  <a:lnTo>
                    <a:pt x="109214" y="30527"/>
                  </a:lnTo>
                  <a:lnTo>
                    <a:pt x="93455" y="16556"/>
                  </a:lnTo>
                  <a:lnTo>
                    <a:pt x="69810" y="4905"/>
                  </a:lnTo>
                  <a:lnTo>
                    <a:pt x="53180" y="0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521523" y="3145097"/>
              <a:ext cx="1" cy="138340"/>
            </a:xfrm>
            <a:custGeom>
              <a:avLst/>
              <a:gdLst/>
              <a:ahLst/>
              <a:cxnLst/>
              <a:rect l="0" t="0" r="0" b="0"/>
              <a:pathLst>
                <a:path w="1" h="138340">
                  <a:moveTo>
                    <a:pt x="0" y="0"/>
                  </a:moveTo>
                  <a:lnTo>
                    <a:pt x="0" y="64183"/>
                  </a:lnTo>
                  <a:lnTo>
                    <a:pt x="0" y="125031"/>
                  </a:lnTo>
                  <a:lnTo>
                    <a:pt x="0" y="138339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498467" y="3018286"/>
              <a:ext cx="1" cy="11530"/>
            </a:xfrm>
            <a:custGeom>
              <a:avLst/>
              <a:gdLst/>
              <a:ahLst/>
              <a:cxnLst/>
              <a:rect l="0" t="0" r="0" b="0"/>
              <a:pathLst>
                <a:path w="1" h="11530">
                  <a:moveTo>
                    <a:pt x="0" y="0"/>
                  </a:moveTo>
                  <a:lnTo>
                    <a:pt x="0" y="11529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606969" y="3082257"/>
              <a:ext cx="124753" cy="212708"/>
            </a:xfrm>
            <a:custGeom>
              <a:avLst/>
              <a:gdLst/>
              <a:ahLst/>
              <a:cxnLst/>
              <a:rect l="0" t="0" r="0" b="0"/>
              <a:pathLst>
                <a:path w="124753" h="212708">
                  <a:moveTo>
                    <a:pt x="6780" y="97425"/>
                  </a:moveTo>
                  <a:lnTo>
                    <a:pt x="53526" y="94009"/>
                  </a:lnTo>
                  <a:lnTo>
                    <a:pt x="87665" y="81469"/>
                  </a:lnTo>
                  <a:lnTo>
                    <a:pt x="99131" y="75259"/>
                  </a:lnTo>
                  <a:lnTo>
                    <a:pt x="115287" y="58112"/>
                  </a:lnTo>
                  <a:lnTo>
                    <a:pt x="121387" y="48160"/>
                  </a:lnTo>
                  <a:lnTo>
                    <a:pt x="124752" y="26854"/>
                  </a:lnTo>
                  <a:lnTo>
                    <a:pt x="123856" y="15793"/>
                  </a:lnTo>
                  <a:lnTo>
                    <a:pt x="118134" y="8419"/>
                  </a:lnTo>
                  <a:lnTo>
                    <a:pt x="98114" y="225"/>
                  </a:lnTo>
                  <a:lnTo>
                    <a:pt x="75553" y="0"/>
                  </a:lnTo>
                  <a:lnTo>
                    <a:pt x="53998" y="5450"/>
                  </a:lnTo>
                  <a:lnTo>
                    <a:pt x="35879" y="16412"/>
                  </a:lnTo>
                  <a:lnTo>
                    <a:pt x="11275" y="49226"/>
                  </a:lnTo>
                  <a:lnTo>
                    <a:pt x="0" y="97518"/>
                  </a:lnTo>
                  <a:lnTo>
                    <a:pt x="5394" y="152807"/>
                  </a:lnTo>
                  <a:lnTo>
                    <a:pt x="11715" y="177118"/>
                  </a:lnTo>
                  <a:lnTo>
                    <a:pt x="17755" y="186419"/>
                  </a:lnTo>
                  <a:lnTo>
                    <a:pt x="34715" y="200170"/>
                  </a:lnTo>
                  <a:lnTo>
                    <a:pt x="64422" y="212707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796041" y="3079132"/>
              <a:ext cx="155179" cy="250418"/>
            </a:xfrm>
            <a:custGeom>
              <a:avLst/>
              <a:gdLst/>
              <a:ahLst/>
              <a:cxnLst/>
              <a:rect l="0" t="0" r="0" b="0"/>
              <a:pathLst>
                <a:path w="155179" h="250418">
                  <a:moveTo>
                    <a:pt x="117443" y="19852"/>
                  </a:moveTo>
                  <a:lnTo>
                    <a:pt x="105203" y="7612"/>
                  </a:lnTo>
                  <a:lnTo>
                    <a:pt x="85531" y="1603"/>
                  </a:lnTo>
                  <a:lnTo>
                    <a:pt x="73111" y="0"/>
                  </a:lnTo>
                  <a:lnTo>
                    <a:pt x="52481" y="5051"/>
                  </a:lnTo>
                  <a:lnTo>
                    <a:pt x="18363" y="29168"/>
                  </a:lnTo>
                  <a:lnTo>
                    <a:pt x="841" y="57197"/>
                  </a:lnTo>
                  <a:lnTo>
                    <a:pt x="0" y="66524"/>
                  </a:lnTo>
                  <a:lnTo>
                    <a:pt x="5896" y="83720"/>
                  </a:lnTo>
                  <a:lnTo>
                    <a:pt x="13617" y="89330"/>
                  </a:lnTo>
                  <a:lnTo>
                    <a:pt x="82683" y="108768"/>
                  </a:lnTo>
                  <a:lnTo>
                    <a:pt x="116110" y="121202"/>
                  </a:lnTo>
                  <a:lnTo>
                    <a:pt x="134356" y="133639"/>
                  </a:lnTo>
                  <a:lnTo>
                    <a:pt x="147590" y="154538"/>
                  </a:lnTo>
                  <a:lnTo>
                    <a:pt x="155178" y="179624"/>
                  </a:lnTo>
                  <a:lnTo>
                    <a:pt x="154281" y="203583"/>
                  </a:lnTo>
                  <a:lnTo>
                    <a:pt x="146198" y="223624"/>
                  </a:lnTo>
                  <a:lnTo>
                    <a:pt x="140456" y="232555"/>
                  </a:lnTo>
                  <a:lnTo>
                    <a:pt x="131503" y="238509"/>
                  </a:lnTo>
                  <a:lnTo>
                    <a:pt x="107893" y="245125"/>
                  </a:lnTo>
                  <a:lnTo>
                    <a:pt x="40532" y="249720"/>
                  </a:lnTo>
                  <a:lnTo>
                    <a:pt x="25217" y="250417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406241" y="3156625"/>
              <a:ext cx="57643" cy="11530"/>
            </a:xfrm>
            <a:custGeom>
              <a:avLst/>
              <a:gdLst/>
              <a:ahLst/>
              <a:cxnLst/>
              <a:rect l="0" t="0" r="0" b="0"/>
              <a:pathLst>
                <a:path w="57643" h="11530">
                  <a:moveTo>
                    <a:pt x="57642" y="11529"/>
                  </a:moveTo>
                  <a:lnTo>
                    <a:pt x="0" y="0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483982" y="3133569"/>
              <a:ext cx="57642" cy="1"/>
            </a:xfrm>
            <a:custGeom>
              <a:avLst/>
              <a:gdLst/>
              <a:ahLst/>
              <a:cxnLst/>
              <a:rect l="0" t="0" r="0" b="0"/>
              <a:pathLst>
                <a:path w="57642" h="1">
                  <a:moveTo>
                    <a:pt x="57641" y="0"/>
                  </a:moveTo>
                  <a:lnTo>
                    <a:pt x="0" y="0"/>
                  </a:lnTo>
                </a:path>
              </a:pathLst>
            </a:custGeom>
            <a:ln w="4152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6679054" y="2830702"/>
            <a:ext cx="1678184" cy="582677"/>
            <a:chOff x="6679054" y="2830702"/>
            <a:chExt cx="1678184" cy="582677"/>
          </a:xfrm>
        </p:grpSpPr>
        <p:sp>
          <p:nvSpPr>
            <p:cNvPr id="190" name="Freeform 189"/>
            <p:cNvSpPr/>
            <p:nvPr/>
          </p:nvSpPr>
          <p:spPr>
            <a:xfrm>
              <a:off x="6684402" y="2830702"/>
              <a:ext cx="134847" cy="248161"/>
            </a:xfrm>
            <a:custGeom>
              <a:avLst/>
              <a:gdLst/>
              <a:ahLst/>
              <a:cxnLst/>
              <a:rect l="0" t="0" r="0" b="0"/>
              <a:pathLst>
                <a:path w="134847" h="248161">
                  <a:moveTo>
                    <a:pt x="0" y="0"/>
                  </a:moveTo>
                  <a:lnTo>
                    <a:pt x="0" y="42685"/>
                  </a:lnTo>
                  <a:lnTo>
                    <a:pt x="5270" y="82134"/>
                  </a:lnTo>
                  <a:lnTo>
                    <a:pt x="7194" y="122739"/>
                  </a:lnTo>
                  <a:lnTo>
                    <a:pt x="11644" y="163572"/>
                  </a:lnTo>
                  <a:lnTo>
                    <a:pt x="15457" y="204451"/>
                  </a:lnTo>
                  <a:lnTo>
                    <a:pt x="19536" y="229153"/>
                  </a:lnTo>
                  <a:lnTo>
                    <a:pt x="18987" y="229437"/>
                  </a:lnTo>
                  <a:lnTo>
                    <a:pt x="17770" y="227070"/>
                  </a:lnTo>
                  <a:lnTo>
                    <a:pt x="15654" y="189601"/>
                  </a:lnTo>
                  <a:lnTo>
                    <a:pt x="19467" y="154442"/>
                  </a:lnTo>
                  <a:lnTo>
                    <a:pt x="30094" y="134734"/>
                  </a:lnTo>
                  <a:lnTo>
                    <a:pt x="41487" y="125759"/>
                  </a:lnTo>
                  <a:lnTo>
                    <a:pt x="48103" y="122174"/>
                  </a:lnTo>
                  <a:lnTo>
                    <a:pt x="62269" y="120461"/>
                  </a:lnTo>
                  <a:lnTo>
                    <a:pt x="77084" y="123392"/>
                  </a:lnTo>
                  <a:lnTo>
                    <a:pt x="92186" y="130373"/>
                  </a:lnTo>
                  <a:lnTo>
                    <a:pt x="105146" y="143698"/>
                  </a:lnTo>
                  <a:lnTo>
                    <a:pt x="130900" y="184596"/>
                  </a:lnTo>
                  <a:lnTo>
                    <a:pt x="134846" y="203292"/>
                  </a:lnTo>
                  <a:lnTo>
                    <a:pt x="132056" y="218416"/>
                  </a:lnTo>
                  <a:lnTo>
                    <a:pt x="128927" y="224834"/>
                  </a:lnTo>
                  <a:lnTo>
                    <a:pt x="118636" y="234237"/>
                  </a:lnTo>
                  <a:lnTo>
                    <a:pt x="91205" y="247215"/>
                  </a:lnTo>
                  <a:lnTo>
                    <a:pt x="76315" y="248160"/>
                  </a:lnTo>
                  <a:lnTo>
                    <a:pt x="45931" y="241825"/>
                  </a:lnTo>
                  <a:lnTo>
                    <a:pt x="7667" y="222338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816502" y="2944441"/>
              <a:ext cx="143905" cy="139360"/>
            </a:xfrm>
            <a:custGeom>
              <a:avLst/>
              <a:gdLst/>
              <a:ahLst/>
              <a:cxnLst/>
              <a:rect l="0" t="0" r="0" b="0"/>
              <a:pathLst>
                <a:path w="143905" h="139360">
                  <a:moveTo>
                    <a:pt x="82570" y="70264"/>
                  </a:moveTo>
                  <a:lnTo>
                    <a:pt x="80298" y="39177"/>
                  </a:lnTo>
                  <a:lnTo>
                    <a:pt x="75598" y="24929"/>
                  </a:lnTo>
                  <a:lnTo>
                    <a:pt x="67828" y="12917"/>
                  </a:lnTo>
                  <a:lnTo>
                    <a:pt x="56425" y="4171"/>
                  </a:lnTo>
                  <a:lnTo>
                    <a:pt x="49807" y="646"/>
                  </a:lnTo>
                  <a:lnTo>
                    <a:pt x="42840" y="0"/>
                  </a:lnTo>
                  <a:lnTo>
                    <a:pt x="28282" y="3825"/>
                  </a:lnTo>
                  <a:lnTo>
                    <a:pt x="17837" y="13476"/>
                  </a:lnTo>
                  <a:lnTo>
                    <a:pt x="4190" y="40495"/>
                  </a:lnTo>
                  <a:lnTo>
                    <a:pt x="0" y="66934"/>
                  </a:lnTo>
                  <a:lnTo>
                    <a:pt x="4705" y="100274"/>
                  </a:lnTo>
                  <a:lnTo>
                    <a:pt x="12268" y="122885"/>
                  </a:lnTo>
                  <a:lnTo>
                    <a:pt x="20373" y="135109"/>
                  </a:lnTo>
                  <a:lnTo>
                    <a:pt x="25773" y="138198"/>
                  </a:lnTo>
                  <a:lnTo>
                    <a:pt x="38586" y="139359"/>
                  </a:lnTo>
                  <a:lnTo>
                    <a:pt x="50528" y="134764"/>
                  </a:lnTo>
                  <a:lnTo>
                    <a:pt x="61514" y="126190"/>
                  </a:lnTo>
                  <a:lnTo>
                    <a:pt x="72076" y="113861"/>
                  </a:lnTo>
                  <a:lnTo>
                    <a:pt x="77905" y="97591"/>
                  </a:lnTo>
                  <a:lnTo>
                    <a:pt x="85719" y="63452"/>
                  </a:lnTo>
                  <a:lnTo>
                    <a:pt x="87226" y="61464"/>
                  </a:lnTo>
                  <a:lnTo>
                    <a:pt x="88230" y="63545"/>
                  </a:lnTo>
                  <a:lnTo>
                    <a:pt x="93911" y="87299"/>
                  </a:lnTo>
                  <a:lnTo>
                    <a:pt x="104861" y="105032"/>
                  </a:lnTo>
                  <a:lnTo>
                    <a:pt x="116329" y="113545"/>
                  </a:lnTo>
                  <a:lnTo>
                    <a:pt x="143904" y="123932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956337" y="2838369"/>
              <a:ext cx="104292" cy="225699"/>
            </a:xfrm>
            <a:custGeom>
              <a:avLst/>
              <a:gdLst/>
              <a:ahLst/>
              <a:cxnLst/>
              <a:rect l="0" t="0" r="0" b="0"/>
              <a:pathLst>
                <a:path w="104292" h="225699">
                  <a:moveTo>
                    <a:pt x="4070" y="0"/>
                  </a:moveTo>
                  <a:lnTo>
                    <a:pt x="0" y="12210"/>
                  </a:lnTo>
                  <a:lnTo>
                    <a:pt x="2946" y="57211"/>
                  </a:lnTo>
                  <a:lnTo>
                    <a:pt x="7918" y="101409"/>
                  </a:lnTo>
                  <a:lnTo>
                    <a:pt x="14676" y="136720"/>
                  </a:lnTo>
                  <a:lnTo>
                    <a:pt x="18469" y="180689"/>
                  </a:lnTo>
                  <a:lnTo>
                    <a:pt x="19127" y="205075"/>
                  </a:lnTo>
                  <a:lnTo>
                    <a:pt x="21658" y="161666"/>
                  </a:lnTo>
                  <a:lnTo>
                    <a:pt x="23463" y="153778"/>
                  </a:lnTo>
                  <a:lnTo>
                    <a:pt x="27222" y="147667"/>
                  </a:lnTo>
                  <a:lnTo>
                    <a:pt x="38212" y="138606"/>
                  </a:lnTo>
                  <a:lnTo>
                    <a:pt x="53887" y="136283"/>
                  </a:lnTo>
                  <a:lnTo>
                    <a:pt x="70509" y="138942"/>
                  </a:lnTo>
                  <a:lnTo>
                    <a:pt x="83574" y="145803"/>
                  </a:lnTo>
                  <a:lnTo>
                    <a:pt x="100509" y="167384"/>
                  </a:lnTo>
                  <a:lnTo>
                    <a:pt x="104291" y="183432"/>
                  </a:lnTo>
                  <a:lnTo>
                    <a:pt x="102280" y="199083"/>
                  </a:lnTo>
                  <a:lnTo>
                    <a:pt x="95707" y="214557"/>
                  </a:lnTo>
                  <a:lnTo>
                    <a:pt x="89866" y="219706"/>
                  </a:lnTo>
                  <a:lnTo>
                    <a:pt x="74288" y="225427"/>
                  </a:lnTo>
                  <a:lnTo>
                    <a:pt x="58279" y="225698"/>
                  </a:lnTo>
                  <a:lnTo>
                    <a:pt x="19404" y="214670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075409" y="2953371"/>
              <a:ext cx="46001" cy="53669"/>
            </a:xfrm>
            <a:custGeom>
              <a:avLst/>
              <a:gdLst/>
              <a:ahLst/>
              <a:cxnLst/>
              <a:rect l="0" t="0" r="0" b="0"/>
              <a:pathLst>
                <a:path w="46001" h="53669">
                  <a:moveTo>
                    <a:pt x="0" y="0"/>
                  </a:moveTo>
                  <a:lnTo>
                    <a:pt x="26153" y="37528"/>
                  </a:lnTo>
                  <a:lnTo>
                    <a:pt x="46000" y="53668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075409" y="2930371"/>
              <a:ext cx="107336" cy="230004"/>
            </a:xfrm>
            <a:custGeom>
              <a:avLst/>
              <a:gdLst/>
              <a:ahLst/>
              <a:cxnLst/>
              <a:rect l="0" t="0" r="0" b="0"/>
              <a:pathLst>
                <a:path w="107336" h="230004">
                  <a:moveTo>
                    <a:pt x="107335" y="0"/>
                  </a:moveTo>
                  <a:lnTo>
                    <a:pt x="99194" y="8140"/>
                  </a:lnTo>
                  <a:lnTo>
                    <a:pt x="82337" y="47745"/>
                  </a:lnTo>
                  <a:lnTo>
                    <a:pt x="67565" y="87235"/>
                  </a:lnTo>
                  <a:lnTo>
                    <a:pt x="50323" y="126996"/>
                  </a:lnTo>
                  <a:lnTo>
                    <a:pt x="29521" y="168229"/>
                  </a:lnTo>
                  <a:lnTo>
                    <a:pt x="9450" y="206945"/>
                  </a:lnTo>
                  <a:lnTo>
                    <a:pt x="0" y="230003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228744" y="2937362"/>
              <a:ext cx="129398" cy="123345"/>
            </a:xfrm>
            <a:custGeom>
              <a:avLst/>
              <a:gdLst/>
              <a:ahLst/>
              <a:cxnLst/>
              <a:rect l="0" t="0" r="0" b="0"/>
              <a:pathLst>
                <a:path w="129398" h="123345">
                  <a:moveTo>
                    <a:pt x="0" y="46676"/>
                  </a:moveTo>
                  <a:lnTo>
                    <a:pt x="42685" y="46676"/>
                  </a:lnTo>
                  <a:lnTo>
                    <a:pt x="82135" y="46676"/>
                  </a:lnTo>
                  <a:lnTo>
                    <a:pt x="102382" y="46676"/>
                  </a:lnTo>
                  <a:lnTo>
                    <a:pt x="108293" y="43269"/>
                  </a:lnTo>
                  <a:lnTo>
                    <a:pt x="111380" y="37590"/>
                  </a:lnTo>
                  <a:lnTo>
                    <a:pt x="112588" y="30396"/>
                  </a:lnTo>
                  <a:lnTo>
                    <a:pt x="110837" y="23897"/>
                  </a:lnTo>
                  <a:lnTo>
                    <a:pt x="102078" y="12132"/>
                  </a:lnTo>
                  <a:lnTo>
                    <a:pt x="82777" y="0"/>
                  </a:lnTo>
                  <a:lnTo>
                    <a:pt x="79888" y="225"/>
                  </a:lnTo>
                  <a:lnTo>
                    <a:pt x="79667" y="2931"/>
                  </a:lnTo>
                  <a:lnTo>
                    <a:pt x="81223" y="7290"/>
                  </a:lnTo>
                  <a:lnTo>
                    <a:pt x="122473" y="46735"/>
                  </a:lnTo>
                  <a:lnTo>
                    <a:pt x="127649" y="51827"/>
                  </a:lnTo>
                  <a:lnTo>
                    <a:pt x="129397" y="57777"/>
                  </a:lnTo>
                  <a:lnTo>
                    <a:pt x="126795" y="71203"/>
                  </a:lnTo>
                  <a:lnTo>
                    <a:pt x="115751" y="89059"/>
                  </a:lnTo>
                  <a:lnTo>
                    <a:pt x="96757" y="109504"/>
                  </a:lnTo>
                  <a:lnTo>
                    <a:pt x="76669" y="123344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420414" y="2838369"/>
              <a:ext cx="101903" cy="211215"/>
            </a:xfrm>
            <a:custGeom>
              <a:avLst/>
              <a:gdLst/>
              <a:ahLst/>
              <a:cxnLst/>
              <a:rect l="0" t="0" r="0" b="0"/>
              <a:pathLst>
                <a:path w="101903" h="211215">
                  <a:moveTo>
                    <a:pt x="15333" y="0"/>
                  </a:moveTo>
                  <a:lnTo>
                    <a:pt x="11264" y="12210"/>
                  </a:lnTo>
                  <a:lnTo>
                    <a:pt x="13646" y="50621"/>
                  </a:lnTo>
                  <a:lnTo>
                    <a:pt x="17271" y="94176"/>
                  </a:lnTo>
                  <a:lnTo>
                    <a:pt x="21868" y="139473"/>
                  </a:lnTo>
                  <a:lnTo>
                    <a:pt x="26648" y="183187"/>
                  </a:lnTo>
                  <a:lnTo>
                    <a:pt x="22917" y="198122"/>
                  </a:lnTo>
                  <a:lnTo>
                    <a:pt x="15580" y="210439"/>
                  </a:lnTo>
                  <a:lnTo>
                    <a:pt x="12943" y="210997"/>
                  </a:lnTo>
                  <a:lnTo>
                    <a:pt x="11184" y="207962"/>
                  </a:lnTo>
                  <a:lnTo>
                    <a:pt x="8362" y="178608"/>
                  </a:lnTo>
                  <a:lnTo>
                    <a:pt x="11943" y="149939"/>
                  </a:lnTo>
                  <a:lnTo>
                    <a:pt x="18370" y="134505"/>
                  </a:lnTo>
                  <a:lnTo>
                    <a:pt x="22468" y="128004"/>
                  </a:lnTo>
                  <a:lnTo>
                    <a:pt x="28609" y="123670"/>
                  </a:lnTo>
                  <a:lnTo>
                    <a:pt x="44518" y="118854"/>
                  </a:lnTo>
                  <a:lnTo>
                    <a:pt x="60675" y="121257"/>
                  </a:lnTo>
                  <a:lnTo>
                    <a:pt x="75524" y="128856"/>
                  </a:lnTo>
                  <a:lnTo>
                    <a:pt x="87802" y="140752"/>
                  </a:lnTo>
                  <a:lnTo>
                    <a:pt x="100223" y="161817"/>
                  </a:lnTo>
                  <a:lnTo>
                    <a:pt x="101902" y="176698"/>
                  </a:lnTo>
                  <a:lnTo>
                    <a:pt x="101157" y="184244"/>
                  </a:lnTo>
                  <a:lnTo>
                    <a:pt x="93514" y="197172"/>
                  </a:lnTo>
                  <a:lnTo>
                    <a:pt x="87899" y="203005"/>
                  </a:lnTo>
                  <a:lnTo>
                    <a:pt x="72573" y="209486"/>
                  </a:lnTo>
                  <a:lnTo>
                    <a:pt x="63716" y="211214"/>
                  </a:lnTo>
                  <a:lnTo>
                    <a:pt x="44787" y="208591"/>
                  </a:lnTo>
                  <a:lnTo>
                    <a:pt x="26720" y="201746"/>
                  </a:lnTo>
                  <a:lnTo>
                    <a:pt x="0" y="184003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540375" y="2956449"/>
              <a:ext cx="148378" cy="100485"/>
            </a:xfrm>
            <a:custGeom>
              <a:avLst/>
              <a:gdLst/>
              <a:ahLst/>
              <a:cxnLst/>
              <a:rect l="0" t="0" r="0" b="0"/>
              <a:pathLst>
                <a:path w="148378" h="100485">
                  <a:moveTo>
                    <a:pt x="87042" y="35256"/>
                  </a:moveTo>
                  <a:lnTo>
                    <a:pt x="80070" y="17745"/>
                  </a:lnTo>
                  <a:lnTo>
                    <a:pt x="72302" y="7312"/>
                  </a:lnTo>
                  <a:lnTo>
                    <a:pt x="58627" y="1540"/>
                  </a:lnTo>
                  <a:lnTo>
                    <a:pt x="50209" y="0"/>
                  </a:lnTo>
                  <a:lnTo>
                    <a:pt x="34041" y="2833"/>
                  </a:lnTo>
                  <a:lnTo>
                    <a:pt x="26153" y="5974"/>
                  </a:lnTo>
                  <a:lnTo>
                    <a:pt x="15114" y="16279"/>
                  </a:lnTo>
                  <a:lnTo>
                    <a:pt x="1088" y="43717"/>
                  </a:lnTo>
                  <a:lnTo>
                    <a:pt x="0" y="60881"/>
                  </a:lnTo>
                  <a:lnTo>
                    <a:pt x="3208" y="78164"/>
                  </a:lnTo>
                  <a:lnTo>
                    <a:pt x="10312" y="91524"/>
                  </a:lnTo>
                  <a:lnTo>
                    <a:pt x="16296" y="95768"/>
                  </a:lnTo>
                  <a:lnTo>
                    <a:pt x="32031" y="100484"/>
                  </a:lnTo>
                  <a:lnTo>
                    <a:pt x="39294" y="99186"/>
                  </a:lnTo>
                  <a:lnTo>
                    <a:pt x="51907" y="90929"/>
                  </a:lnTo>
                  <a:lnTo>
                    <a:pt x="64516" y="71912"/>
                  </a:lnTo>
                  <a:lnTo>
                    <a:pt x="71140" y="42433"/>
                  </a:lnTo>
                  <a:lnTo>
                    <a:pt x="73033" y="42596"/>
                  </a:lnTo>
                  <a:lnTo>
                    <a:pt x="77408" y="49592"/>
                  </a:lnTo>
                  <a:lnTo>
                    <a:pt x="86364" y="67047"/>
                  </a:lnTo>
                  <a:lnTo>
                    <a:pt x="104446" y="82536"/>
                  </a:lnTo>
                  <a:lnTo>
                    <a:pt x="118630" y="89776"/>
                  </a:lnTo>
                  <a:lnTo>
                    <a:pt x="131181" y="91290"/>
                  </a:lnTo>
                  <a:lnTo>
                    <a:pt x="148377" y="88923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669348" y="2838369"/>
              <a:ext cx="92930" cy="205351"/>
            </a:xfrm>
            <a:custGeom>
              <a:avLst/>
              <a:gdLst/>
              <a:ahLst/>
              <a:cxnLst/>
              <a:rect l="0" t="0" r="0" b="0"/>
              <a:pathLst>
                <a:path w="92930" h="205351">
                  <a:moveTo>
                    <a:pt x="4071" y="0"/>
                  </a:moveTo>
                  <a:lnTo>
                    <a:pt x="0" y="12210"/>
                  </a:lnTo>
                  <a:lnTo>
                    <a:pt x="2945" y="54939"/>
                  </a:lnTo>
                  <a:lnTo>
                    <a:pt x="7919" y="98878"/>
                  </a:lnTo>
                  <a:lnTo>
                    <a:pt x="10983" y="142453"/>
                  </a:lnTo>
                  <a:lnTo>
                    <a:pt x="9316" y="181601"/>
                  </a:lnTo>
                  <a:lnTo>
                    <a:pt x="7568" y="190068"/>
                  </a:lnTo>
                  <a:lnTo>
                    <a:pt x="6402" y="192306"/>
                  </a:lnTo>
                  <a:lnTo>
                    <a:pt x="5625" y="190390"/>
                  </a:lnTo>
                  <a:lnTo>
                    <a:pt x="4378" y="162832"/>
                  </a:lnTo>
                  <a:lnTo>
                    <a:pt x="8750" y="146482"/>
                  </a:lnTo>
                  <a:lnTo>
                    <a:pt x="12302" y="138544"/>
                  </a:lnTo>
                  <a:lnTo>
                    <a:pt x="23063" y="127453"/>
                  </a:lnTo>
                  <a:lnTo>
                    <a:pt x="29509" y="123303"/>
                  </a:lnTo>
                  <a:lnTo>
                    <a:pt x="43488" y="120963"/>
                  </a:lnTo>
                  <a:lnTo>
                    <a:pt x="50793" y="121531"/>
                  </a:lnTo>
                  <a:lnTo>
                    <a:pt x="63454" y="126706"/>
                  </a:lnTo>
                  <a:lnTo>
                    <a:pt x="74760" y="135538"/>
                  </a:lnTo>
                  <a:lnTo>
                    <a:pt x="85463" y="147981"/>
                  </a:lnTo>
                  <a:lnTo>
                    <a:pt x="91357" y="164302"/>
                  </a:lnTo>
                  <a:lnTo>
                    <a:pt x="92929" y="173425"/>
                  </a:lnTo>
                  <a:lnTo>
                    <a:pt x="90131" y="190376"/>
                  </a:lnTo>
                  <a:lnTo>
                    <a:pt x="87001" y="198474"/>
                  </a:lnTo>
                  <a:lnTo>
                    <a:pt x="82358" y="203021"/>
                  </a:lnTo>
                  <a:lnTo>
                    <a:pt x="76707" y="205200"/>
                  </a:lnTo>
                  <a:lnTo>
                    <a:pt x="63613" y="205350"/>
                  </a:lnTo>
                  <a:lnTo>
                    <a:pt x="20950" y="194708"/>
                  </a:lnTo>
                  <a:lnTo>
                    <a:pt x="4071" y="191670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790019" y="2953371"/>
              <a:ext cx="6068" cy="84336"/>
            </a:xfrm>
            <a:custGeom>
              <a:avLst/>
              <a:gdLst/>
              <a:ahLst/>
              <a:cxnLst/>
              <a:rect l="0" t="0" r="0" b="0"/>
              <a:pathLst>
                <a:path w="6068" h="84336">
                  <a:moveTo>
                    <a:pt x="6067" y="0"/>
                  </a:moveTo>
                  <a:lnTo>
                    <a:pt x="0" y="27292"/>
                  </a:lnTo>
                  <a:lnTo>
                    <a:pt x="1146" y="54939"/>
                  </a:lnTo>
                  <a:lnTo>
                    <a:pt x="6067" y="84335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788419" y="2884370"/>
              <a:ext cx="7667" cy="1"/>
            </a:xfrm>
            <a:custGeom>
              <a:avLst/>
              <a:gdLst/>
              <a:ahLst/>
              <a:cxnLst/>
              <a:rect l="0" t="0" r="0" b="0"/>
              <a:pathLst>
                <a:path w="7667" h="1">
                  <a:moveTo>
                    <a:pt x="7666" y="0"/>
                  </a:moveTo>
                  <a:lnTo>
                    <a:pt x="0" y="0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842087" y="2897828"/>
              <a:ext cx="84334" cy="147546"/>
            </a:xfrm>
            <a:custGeom>
              <a:avLst/>
              <a:gdLst/>
              <a:ahLst/>
              <a:cxnLst/>
              <a:rect l="0" t="0" r="0" b="0"/>
              <a:pathLst>
                <a:path w="84334" h="147546">
                  <a:moveTo>
                    <a:pt x="0" y="55543"/>
                  </a:moveTo>
                  <a:lnTo>
                    <a:pt x="27291" y="61611"/>
                  </a:lnTo>
                  <a:lnTo>
                    <a:pt x="44500" y="60796"/>
                  </a:lnTo>
                  <a:lnTo>
                    <a:pt x="60667" y="54754"/>
                  </a:lnTo>
                  <a:lnTo>
                    <a:pt x="71827" y="44118"/>
                  </a:lnTo>
                  <a:lnTo>
                    <a:pt x="75995" y="37704"/>
                  </a:lnTo>
                  <a:lnTo>
                    <a:pt x="77072" y="30872"/>
                  </a:lnTo>
                  <a:lnTo>
                    <a:pt x="73723" y="16467"/>
                  </a:lnTo>
                  <a:lnTo>
                    <a:pt x="69594" y="10751"/>
                  </a:lnTo>
                  <a:lnTo>
                    <a:pt x="58190" y="2129"/>
                  </a:lnTo>
                  <a:lnTo>
                    <a:pt x="44602" y="0"/>
                  </a:lnTo>
                  <a:lnTo>
                    <a:pt x="37402" y="626"/>
                  </a:lnTo>
                  <a:lnTo>
                    <a:pt x="24858" y="8135"/>
                  </a:lnTo>
                  <a:lnTo>
                    <a:pt x="14455" y="19991"/>
                  </a:lnTo>
                  <a:lnTo>
                    <a:pt x="6992" y="33779"/>
                  </a:lnTo>
                  <a:lnTo>
                    <a:pt x="2072" y="59979"/>
                  </a:lnTo>
                  <a:lnTo>
                    <a:pt x="6530" y="93239"/>
                  </a:lnTo>
                  <a:lnTo>
                    <a:pt x="10853" y="108927"/>
                  </a:lnTo>
                  <a:lnTo>
                    <a:pt x="20157" y="122146"/>
                  </a:lnTo>
                  <a:lnTo>
                    <a:pt x="32810" y="132849"/>
                  </a:lnTo>
                  <a:lnTo>
                    <a:pt x="54302" y="142812"/>
                  </a:lnTo>
                  <a:lnTo>
                    <a:pt x="84333" y="147545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976125" y="2904994"/>
              <a:ext cx="105306" cy="165665"/>
            </a:xfrm>
            <a:custGeom>
              <a:avLst/>
              <a:gdLst/>
              <a:ahLst/>
              <a:cxnLst/>
              <a:rect l="0" t="0" r="0" b="0"/>
              <a:pathLst>
                <a:path w="105306" h="165665">
                  <a:moveTo>
                    <a:pt x="72965" y="25376"/>
                  </a:moveTo>
                  <a:lnTo>
                    <a:pt x="68895" y="13166"/>
                  </a:lnTo>
                  <a:lnTo>
                    <a:pt x="60082" y="4900"/>
                  </a:lnTo>
                  <a:lnTo>
                    <a:pt x="54154" y="1503"/>
                  </a:lnTo>
                  <a:lnTo>
                    <a:pt x="38480" y="0"/>
                  </a:lnTo>
                  <a:lnTo>
                    <a:pt x="21860" y="3024"/>
                  </a:lnTo>
                  <a:lnTo>
                    <a:pt x="8794" y="10047"/>
                  </a:lnTo>
                  <a:lnTo>
                    <a:pt x="4628" y="16009"/>
                  </a:lnTo>
                  <a:lnTo>
                    <a:pt x="0" y="31719"/>
                  </a:lnTo>
                  <a:lnTo>
                    <a:pt x="469" y="38975"/>
                  </a:lnTo>
                  <a:lnTo>
                    <a:pt x="5535" y="51581"/>
                  </a:lnTo>
                  <a:lnTo>
                    <a:pt x="17965" y="68256"/>
                  </a:lnTo>
                  <a:lnTo>
                    <a:pt x="36508" y="79917"/>
                  </a:lnTo>
                  <a:lnTo>
                    <a:pt x="80797" y="96785"/>
                  </a:lnTo>
                  <a:lnTo>
                    <a:pt x="91495" y="106522"/>
                  </a:lnTo>
                  <a:lnTo>
                    <a:pt x="105305" y="133596"/>
                  </a:lnTo>
                  <a:lnTo>
                    <a:pt x="104747" y="140116"/>
                  </a:lnTo>
                  <a:lnTo>
                    <a:pt x="97313" y="151904"/>
                  </a:lnTo>
                  <a:lnTo>
                    <a:pt x="78760" y="164049"/>
                  </a:lnTo>
                  <a:lnTo>
                    <a:pt x="64466" y="165664"/>
                  </a:lnTo>
                  <a:lnTo>
                    <a:pt x="49595" y="162691"/>
                  </a:lnTo>
                  <a:lnTo>
                    <a:pt x="3963" y="148045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679054" y="3150769"/>
              <a:ext cx="105018" cy="159310"/>
            </a:xfrm>
            <a:custGeom>
              <a:avLst/>
              <a:gdLst/>
              <a:ahLst/>
              <a:cxnLst/>
              <a:rect l="0" t="0" r="0" b="0"/>
              <a:pathLst>
                <a:path w="105018" h="159310">
                  <a:moveTo>
                    <a:pt x="97350" y="17272"/>
                  </a:moveTo>
                  <a:lnTo>
                    <a:pt x="89210" y="9132"/>
                  </a:lnTo>
                  <a:lnTo>
                    <a:pt x="67868" y="0"/>
                  </a:lnTo>
                  <a:lnTo>
                    <a:pt x="39964" y="39"/>
                  </a:lnTo>
                  <a:lnTo>
                    <a:pt x="24709" y="7909"/>
                  </a:lnTo>
                  <a:lnTo>
                    <a:pt x="18255" y="13586"/>
                  </a:lnTo>
                  <a:lnTo>
                    <a:pt x="8812" y="28980"/>
                  </a:lnTo>
                  <a:lnTo>
                    <a:pt x="2629" y="48031"/>
                  </a:lnTo>
                  <a:lnTo>
                    <a:pt x="0" y="81852"/>
                  </a:lnTo>
                  <a:lnTo>
                    <a:pt x="2404" y="103333"/>
                  </a:lnTo>
                  <a:lnTo>
                    <a:pt x="10855" y="121967"/>
                  </a:lnTo>
                  <a:lnTo>
                    <a:pt x="33033" y="150683"/>
                  </a:lnTo>
                  <a:lnTo>
                    <a:pt x="48036" y="157493"/>
                  </a:lnTo>
                  <a:lnTo>
                    <a:pt x="56807" y="159309"/>
                  </a:lnTo>
                  <a:lnTo>
                    <a:pt x="64359" y="158816"/>
                  </a:lnTo>
                  <a:lnTo>
                    <a:pt x="77292" y="153725"/>
                  </a:lnTo>
                  <a:lnTo>
                    <a:pt x="105017" y="132274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814739" y="3114374"/>
              <a:ext cx="107336" cy="214671"/>
            </a:xfrm>
            <a:custGeom>
              <a:avLst/>
              <a:gdLst/>
              <a:ahLst/>
              <a:cxnLst/>
              <a:rect l="0" t="0" r="0" b="0"/>
              <a:pathLst>
                <a:path w="107336" h="214671">
                  <a:moveTo>
                    <a:pt x="0" y="0"/>
                  </a:moveTo>
                  <a:lnTo>
                    <a:pt x="0" y="42684"/>
                  </a:lnTo>
                  <a:lnTo>
                    <a:pt x="851" y="81282"/>
                  </a:lnTo>
                  <a:lnTo>
                    <a:pt x="6601" y="126337"/>
                  </a:lnTo>
                  <a:lnTo>
                    <a:pt x="13594" y="170414"/>
                  </a:lnTo>
                  <a:lnTo>
                    <a:pt x="13708" y="183927"/>
                  </a:lnTo>
                  <a:lnTo>
                    <a:pt x="12546" y="183952"/>
                  </a:lnTo>
                  <a:lnTo>
                    <a:pt x="10920" y="181413"/>
                  </a:lnTo>
                  <a:lnTo>
                    <a:pt x="8631" y="161560"/>
                  </a:lnTo>
                  <a:lnTo>
                    <a:pt x="12021" y="138167"/>
                  </a:lnTo>
                  <a:lnTo>
                    <a:pt x="15681" y="132149"/>
                  </a:lnTo>
                  <a:lnTo>
                    <a:pt x="26562" y="123191"/>
                  </a:lnTo>
                  <a:lnTo>
                    <a:pt x="33041" y="122165"/>
                  </a:lnTo>
                  <a:lnTo>
                    <a:pt x="47056" y="125568"/>
                  </a:lnTo>
                  <a:lnTo>
                    <a:pt x="65243" y="137063"/>
                  </a:lnTo>
                  <a:lnTo>
                    <a:pt x="81423" y="159399"/>
                  </a:lnTo>
                  <a:lnTo>
                    <a:pt x="98947" y="196854"/>
                  </a:lnTo>
                  <a:lnTo>
                    <a:pt x="107335" y="214670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934655" y="3191067"/>
              <a:ext cx="79421" cy="126745"/>
            </a:xfrm>
            <a:custGeom>
              <a:avLst/>
              <a:gdLst/>
              <a:ahLst/>
              <a:cxnLst/>
              <a:rect l="0" t="0" r="0" b="0"/>
              <a:pathLst>
                <a:path w="79421" h="126745">
                  <a:moveTo>
                    <a:pt x="2752" y="84309"/>
                  </a:moveTo>
                  <a:lnTo>
                    <a:pt x="15845" y="72919"/>
                  </a:lnTo>
                  <a:lnTo>
                    <a:pt x="56044" y="55467"/>
                  </a:lnTo>
                  <a:lnTo>
                    <a:pt x="67895" y="47070"/>
                  </a:lnTo>
                  <a:lnTo>
                    <a:pt x="70885" y="40742"/>
                  </a:lnTo>
                  <a:lnTo>
                    <a:pt x="71935" y="24624"/>
                  </a:lnTo>
                  <a:lnTo>
                    <a:pt x="67291" y="10646"/>
                  </a:lnTo>
                  <a:lnTo>
                    <a:pt x="63667" y="4533"/>
                  </a:lnTo>
                  <a:lnTo>
                    <a:pt x="58695" y="1310"/>
                  </a:lnTo>
                  <a:lnTo>
                    <a:pt x="46356" y="0"/>
                  </a:lnTo>
                  <a:lnTo>
                    <a:pt x="25042" y="8122"/>
                  </a:lnTo>
                  <a:lnTo>
                    <a:pt x="14647" y="18929"/>
                  </a:lnTo>
                  <a:lnTo>
                    <a:pt x="1031" y="46690"/>
                  </a:lnTo>
                  <a:lnTo>
                    <a:pt x="0" y="63898"/>
                  </a:lnTo>
                  <a:lnTo>
                    <a:pt x="6278" y="98639"/>
                  </a:lnTo>
                  <a:lnTo>
                    <a:pt x="17333" y="118275"/>
                  </a:lnTo>
                  <a:lnTo>
                    <a:pt x="23546" y="122287"/>
                  </a:lnTo>
                  <a:lnTo>
                    <a:pt x="39538" y="126744"/>
                  </a:lnTo>
                  <a:lnTo>
                    <a:pt x="46869" y="126229"/>
                  </a:lnTo>
                  <a:lnTo>
                    <a:pt x="79420" y="114976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027092" y="3198709"/>
              <a:ext cx="55985" cy="116972"/>
            </a:xfrm>
            <a:custGeom>
              <a:avLst/>
              <a:gdLst/>
              <a:ahLst/>
              <a:cxnLst/>
              <a:rect l="0" t="0" r="0" b="0"/>
              <a:pathLst>
                <a:path w="55985" h="116972">
                  <a:moveTo>
                    <a:pt x="9983" y="61333"/>
                  </a:moveTo>
                  <a:lnTo>
                    <a:pt x="23060" y="100565"/>
                  </a:lnTo>
                  <a:lnTo>
                    <a:pt x="28812" y="116971"/>
                  </a:lnTo>
                  <a:lnTo>
                    <a:pt x="27438" y="109630"/>
                  </a:lnTo>
                  <a:lnTo>
                    <a:pt x="8232" y="68529"/>
                  </a:lnTo>
                  <a:lnTo>
                    <a:pt x="0" y="45860"/>
                  </a:lnTo>
                  <a:lnTo>
                    <a:pt x="1571" y="30604"/>
                  </a:lnTo>
                  <a:lnTo>
                    <a:pt x="4375" y="22958"/>
                  </a:lnTo>
                  <a:lnTo>
                    <a:pt x="14306" y="12191"/>
                  </a:lnTo>
                  <a:lnTo>
                    <a:pt x="27237" y="5418"/>
                  </a:lnTo>
                  <a:lnTo>
                    <a:pt x="55984" y="0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129076" y="3205855"/>
              <a:ext cx="61336" cy="92331"/>
            </a:xfrm>
            <a:custGeom>
              <a:avLst/>
              <a:gdLst/>
              <a:ahLst/>
              <a:cxnLst/>
              <a:rect l="0" t="0" r="0" b="0"/>
              <a:pathLst>
                <a:path w="61336" h="92331">
                  <a:moveTo>
                    <a:pt x="0" y="23520"/>
                  </a:moveTo>
                  <a:lnTo>
                    <a:pt x="6068" y="50812"/>
                  </a:lnTo>
                  <a:lnTo>
                    <a:pt x="8660" y="68873"/>
                  </a:lnTo>
                  <a:lnTo>
                    <a:pt x="16290" y="92235"/>
                  </a:lnTo>
                  <a:lnTo>
                    <a:pt x="15119" y="92330"/>
                  </a:lnTo>
                  <a:lnTo>
                    <a:pt x="12635" y="89838"/>
                  </a:lnTo>
                  <a:lnTo>
                    <a:pt x="5069" y="74121"/>
                  </a:lnTo>
                  <a:lnTo>
                    <a:pt x="668" y="30110"/>
                  </a:lnTo>
                  <a:lnTo>
                    <a:pt x="445" y="20247"/>
                  </a:lnTo>
                  <a:lnTo>
                    <a:pt x="2853" y="12820"/>
                  </a:lnTo>
                  <a:lnTo>
                    <a:pt x="12343" y="2295"/>
                  </a:lnTo>
                  <a:lnTo>
                    <a:pt x="19303" y="0"/>
                  </a:lnTo>
                  <a:lnTo>
                    <a:pt x="61335" y="520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236411" y="3229375"/>
              <a:ext cx="30668" cy="46002"/>
            </a:xfrm>
            <a:custGeom>
              <a:avLst/>
              <a:gdLst/>
              <a:ahLst/>
              <a:cxnLst/>
              <a:rect l="0" t="0" r="0" b="0"/>
              <a:pathLst>
                <a:path w="30668" h="46002">
                  <a:moveTo>
                    <a:pt x="0" y="0"/>
                  </a:moveTo>
                  <a:lnTo>
                    <a:pt x="4071" y="12210"/>
                  </a:lnTo>
                  <a:lnTo>
                    <a:pt x="12882" y="22748"/>
                  </a:lnTo>
                  <a:lnTo>
                    <a:pt x="22763" y="32259"/>
                  </a:lnTo>
                  <a:lnTo>
                    <a:pt x="30667" y="46001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213410" y="3191042"/>
              <a:ext cx="99670" cy="222337"/>
            </a:xfrm>
            <a:custGeom>
              <a:avLst/>
              <a:gdLst/>
              <a:ahLst/>
              <a:cxnLst/>
              <a:rect l="0" t="0" r="0" b="0"/>
              <a:pathLst>
                <a:path w="99670" h="222337">
                  <a:moveTo>
                    <a:pt x="99669" y="0"/>
                  </a:moveTo>
                  <a:lnTo>
                    <a:pt x="88279" y="13093"/>
                  </a:lnTo>
                  <a:lnTo>
                    <a:pt x="71679" y="54995"/>
                  </a:lnTo>
                  <a:lnTo>
                    <a:pt x="54726" y="98665"/>
                  </a:lnTo>
                  <a:lnTo>
                    <a:pt x="32742" y="143938"/>
                  </a:lnTo>
                  <a:lnTo>
                    <a:pt x="12894" y="189043"/>
                  </a:lnTo>
                  <a:lnTo>
                    <a:pt x="0" y="222336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359080" y="3178007"/>
              <a:ext cx="149303" cy="112704"/>
            </a:xfrm>
            <a:custGeom>
              <a:avLst/>
              <a:gdLst/>
              <a:ahLst/>
              <a:cxnLst/>
              <a:rect l="0" t="0" r="0" b="0"/>
              <a:pathLst>
                <a:path w="149303" h="112704">
                  <a:moveTo>
                    <a:pt x="0" y="51368"/>
                  </a:moveTo>
                  <a:lnTo>
                    <a:pt x="42684" y="51368"/>
                  </a:lnTo>
                  <a:lnTo>
                    <a:pt x="82134" y="51368"/>
                  </a:lnTo>
                  <a:lnTo>
                    <a:pt x="120467" y="49097"/>
                  </a:lnTo>
                  <a:lnTo>
                    <a:pt x="128867" y="47299"/>
                  </a:lnTo>
                  <a:lnTo>
                    <a:pt x="132765" y="44396"/>
                  </a:lnTo>
                  <a:lnTo>
                    <a:pt x="133658" y="40757"/>
                  </a:lnTo>
                  <a:lnTo>
                    <a:pt x="130108" y="31319"/>
                  </a:lnTo>
                  <a:lnTo>
                    <a:pt x="122851" y="18605"/>
                  </a:lnTo>
                  <a:lnTo>
                    <a:pt x="101047" y="1150"/>
                  </a:lnTo>
                  <a:lnTo>
                    <a:pt x="97180" y="0"/>
                  </a:lnTo>
                  <a:lnTo>
                    <a:pt x="96306" y="1789"/>
                  </a:lnTo>
                  <a:lnTo>
                    <a:pt x="97426" y="5538"/>
                  </a:lnTo>
                  <a:lnTo>
                    <a:pt x="116053" y="28727"/>
                  </a:lnTo>
                  <a:lnTo>
                    <a:pt x="126543" y="37898"/>
                  </a:lnTo>
                  <a:lnTo>
                    <a:pt x="139725" y="44814"/>
                  </a:lnTo>
                  <a:lnTo>
                    <a:pt x="144262" y="50406"/>
                  </a:lnTo>
                  <a:lnTo>
                    <a:pt x="149302" y="65707"/>
                  </a:lnTo>
                  <a:lnTo>
                    <a:pt x="148091" y="72001"/>
                  </a:lnTo>
                  <a:lnTo>
                    <a:pt x="144728" y="77050"/>
                  </a:lnTo>
                  <a:lnTo>
                    <a:pt x="107335" y="112703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561364" y="3158230"/>
              <a:ext cx="89054" cy="132577"/>
            </a:xfrm>
            <a:custGeom>
              <a:avLst/>
              <a:gdLst/>
              <a:ahLst/>
              <a:cxnLst/>
              <a:rect l="0" t="0" r="0" b="0"/>
              <a:pathLst>
                <a:path w="89054" h="132577">
                  <a:moveTo>
                    <a:pt x="89053" y="17478"/>
                  </a:moveTo>
                  <a:lnTo>
                    <a:pt x="75960" y="6088"/>
                  </a:lnTo>
                  <a:lnTo>
                    <a:pt x="63641" y="206"/>
                  </a:lnTo>
                  <a:lnTo>
                    <a:pt x="56777" y="0"/>
                  </a:lnTo>
                  <a:lnTo>
                    <a:pt x="42338" y="4315"/>
                  </a:lnTo>
                  <a:lnTo>
                    <a:pt x="23910" y="16323"/>
                  </a:lnTo>
                  <a:lnTo>
                    <a:pt x="7660" y="34741"/>
                  </a:lnTo>
                  <a:lnTo>
                    <a:pt x="1767" y="51274"/>
                  </a:lnTo>
                  <a:lnTo>
                    <a:pt x="0" y="69129"/>
                  </a:lnTo>
                  <a:lnTo>
                    <a:pt x="7999" y="109213"/>
                  </a:lnTo>
                  <a:lnTo>
                    <a:pt x="19226" y="128331"/>
                  </a:lnTo>
                  <a:lnTo>
                    <a:pt x="25465" y="131418"/>
                  </a:lnTo>
                  <a:lnTo>
                    <a:pt x="41482" y="132576"/>
                  </a:lnTo>
                  <a:lnTo>
                    <a:pt x="65588" y="128438"/>
                  </a:lnTo>
                  <a:lnTo>
                    <a:pt x="71706" y="124674"/>
                  </a:lnTo>
                  <a:lnTo>
                    <a:pt x="89053" y="101812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700015" y="3099040"/>
              <a:ext cx="80738" cy="191670"/>
            </a:xfrm>
            <a:custGeom>
              <a:avLst/>
              <a:gdLst/>
              <a:ahLst/>
              <a:cxnLst/>
              <a:rect l="0" t="0" r="0" b="0"/>
              <a:pathLst>
                <a:path w="80738" h="191670">
                  <a:moveTo>
                    <a:pt x="4069" y="0"/>
                  </a:moveTo>
                  <a:lnTo>
                    <a:pt x="0" y="12210"/>
                  </a:lnTo>
                  <a:lnTo>
                    <a:pt x="273" y="25020"/>
                  </a:lnTo>
                  <a:lnTo>
                    <a:pt x="4421" y="68573"/>
                  </a:lnTo>
                  <a:lnTo>
                    <a:pt x="9190" y="103611"/>
                  </a:lnTo>
                  <a:lnTo>
                    <a:pt x="10982" y="140117"/>
                  </a:lnTo>
                  <a:lnTo>
                    <a:pt x="10661" y="166930"/>
                  </a:lnTo>
                  <a:lnTo>
                    <a:pt x="9315" y="167510"/>
                  </a:lnTo>
                  <a:lnTo>
                    <a:pt x="7567" y="165340"/>
                  </a:lnTo>
                  <a:lnTo>
                    <a:pt x="7895" y="156115"/>
                  </a:lnTo>
                  <a:lnTo>
                    <a:pt x="15048" y="129370"/>
                  </a:lnTo>
                  <a:lnTo>
                    <a:pt x="19055" y="123729"/>
                  </a:lnTo>
                  <a:lnTo>
                    <a:pt x="30324" y="115189"/>
                  </a:lnTo>
                  <a:lnTo>
                    <a:pt x="36053" y="114275"/>
                  </a:lnTo>
                  <a:lnTo>
                    <a:pt x="41577" y="115369"/>
                  </a:lnTo>
                  <a:lnTo>
                    <a:pt x="57492" y="125049"/>
                  </a:lnTo>
                  <a:lnTo>
                    <a:pt x="66998" y="134801"/>
                  </a:lnTo>
                  <a:lnTo>
                    <a:pt x="74063" y="147654"/>
                  </a:lnTo>
                  <a:lnTo>
                    <a:pt x="80737" y="191669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793747" y="3160206"/>
              <a:ext cx="86676" cy="122838"/>
            </a:xfrm>
            <a:custGeom>
              <a:avLst/>
              <a:gdLst/>
              <a:ahLst/>
              <a:cxnLst/>
              <a:rect l="0" t="0" r="0" b="0"/>
              <a:pathLst>
                <a:path w="86676" h="122838">
                  <a:moveTo>
                    <a:pt x="2340" y="92170"/>
                  </a:moveTo>
                  <a:lnTo>
                    <a:pt x="15433" y="80780"/>
                  </a:lnTo>
                  <a:lnTo>
                    <a:pt x="44986" y="62727"/>
                  </a:lnTo>
                  <a:lnTo>
                    <a:pt x="56812" y="44260"/>
                  </a:lnTo>
                  <a:lnTo>
                    <a:pt x="58353" y="29987"/>
                  </a:lnTo>
                  <a:lnTo>
                    <a:pt x="55346" y="15977"/>
                  </a:lnTo>
                  <a:lnTo>
                    <a:pt x="48330" y="4071"/>
                  </a:lnTo>
                  <a:lnTo>
                    <a:pt x="43223" y="1066"/>
                  </a:lnTo>
                  <a:lnTo>
                    <a:pt x="30733" y="0"/>
                  </a:lnTo>
                  <a:lnTo>
                    <a:pt x="24675" y="2611"/>
                  </a:lnTo>
                  <a:lnTo>
                    <a:pt x="13403" y="12329"/>
                  </a:lnTo>
                  <a:lnTo>
                    <a:pt x="1548" y="32167"/>
                  </a:lnTo>
                  <a:lnTo>
                    <a:pt x="0" y="51304"/>
                  </a:lnTo>
                  <a:lnTo>
                    <a:pt x="3004" y="71452"/>
                  </a:lnTo>
                  <a:lnTo>
                    <a:pt x="10017" y="86085"/>
                  </a:lnTo>
                  <a:lnTo>
                    <a:pt x="27615" y="103902"/>
                  </a:lnTo>
                  <a:lnTo>
                    <a:pt x="49015" y="115902"/>
                  </a:lnTo>
                  <a:lnTo>
                    <a:pt x="86675" y="122837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899351" y="3191042"/>
              <a:ext cx="50073" cy="104701"/>
            </a:xfrm>
            <a:custGeom>
              <a:avLst/>
              <a:gdLst/>
              <a:ahLst/>
              <a:cxnLst/>
              <a:rect l="0" t="0" r="0" b="0"/>
              <a:pathLst>
                <a:path w="50073" h="104701">
                  <a:moveTo>
                    <a:pt x="4071" y="30667"/>
                  </a:moveTo>
                  <a:lnTo>
                    <a:pt x="0" y="42877"/>
                  </a:lnTo>
                  <a:lnTo>
                    <a:pt x="274" y="55686"/>
                  </a:lnTo>
                  <a:lnTo>
                    <a:pt x="7391" y="84733"/>
                  </a:lnTo>
                  <a:lnTo>
                    <a:pt x="18589" y="103383"/>
                  </a:lnTo>
                  <a:lnTo>
                    <a:pt x="20565" y="104700"/>
                  </a:lnTo>
                  <a:lnTo>
                    <a:pt x="21030" y="103022"/>
                  </a:lnTo>
                  <a:lnTo>
                    <a:pt x="18423" y="93492"/>
                  </a:lnTo>
                  <a:lnTo>
                    <a:pt x="7411" y="59609"/>
                  </a:lnTo>
                  <a:lnTo>
                    <a:pt x="7333" y="30156"/>
                  </a:lnTo>
                  <a:lnTo>
                    <a:pt x="8801" y="20104"/>
                  </a:lnTo>
                  <a:lnTo>
                    <a:pt x="13187" y="13402"/>
                  </a:lnTo>
                  <a:lnTo>
                    <a:pt x="19519" y="8935"/>
                  </a:lnTo>
                  <a:lnTo>
                    <a:pt x="50072" y="0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007529" y="3198498"/>
              <a:ext cx="33896" cy="86657"/>
            </a:xfrm>
            <a:custGeom>
              <a:avLst/>
              <a:gdLst/>
              <a:ahLst/>
              <a:cxnLst/>
              <a:rect l="0" t="0" r="0" b="0"/>
              <a:pathLst>
                <a:path w="33896" h="86657">
                  <a:moveTo>
                    <a:pt x="3228" y="23211"/>
                  </a:moveTo>
                  <a:lnTo>
                    <a:pt x="9296" y="50502"/>
                  </a:lnTo>
                  <a:lnTo>
                    <a:pt x="15102" y="86656"/>
                  </a:lnTo>
                  <a:lnTo>
                    <a:pt x="14551" y="85952"/>
                  </a:lnTo>
                  <a:lnTo>
                    <a:pt x="438" y="45396"/>
                  </a:lnTo>
                  <a:lnTo>
                    <a:pt x="0" y="30515"/>
                  </a:lnTo>
                  <a:lnTo>
                    <a:pt x="3497" y="16235"/>
                  </a:lnTo>
                  <a:lnTo>
                    <a:pt x="10731" y="4209"/>
                  </a:lnTo>
                  <a:lnTo>
                    <a:pt x="15044" y="1172"/>
                  </a:lnTo>
                  <a:lnTo>
                    <a:pt x="19625" y="0"/>
                  </a:lnTo>
                  <a:lnTo>
                    <a:pt x="33895" y="211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110425" y="3206375"/>
              <a:ext cx="7667" cy="76669"/>
            </a:xfrm>
            <a:custGeom>
              <a:avLst/>
              <a:gdLst/>
              <a:ahLst/>
              <a:cxnLst/>
              <a:rect l="0" t="0" r="0" b="0"/>
              <a:pathLst>
                <a:path w="7667" h="76669">
                  <a:moveTo>
                    <a:pt x="0" y="0"/>
                  </a:moveTo>
                  <a:lnTo>
                    <a:pt x="0" y="39428"/>
                  </a:lnTo>
                  <a:lnTo>
                    <a:pt x="851" y="56710"/>
                  </a:lnTo>
                  <a:lnTo>
                    <a:pt x="7666" y="76668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118091" y="3137374"/>
              <a:ext cx="1" cy="7668"/>
            </a:xfrm>
            <a:custGeom>
              <a:avLst/>
              <a:gdLst/>
              <a:ahLst/>
              <a:cxnLst/>
              <a:rect l="0" t="0" r="0" b="0"/>
              <a:pathLst>
                <a:path w="1" h="7668">
                  <a:moveTo>
                    <a:pt x="0" y="7667"/>
                  </a:moveTo>
                  <a:lnTo>
                    <a:pt x="0" y="0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157369" y="3129728"/>
              <a:ext cx="72366" cy="140174"/>
            </a:xfrm>
            <a:custGeom>
              <a:avLst/>
              <a:gdLst/>
              <a:ahLst/>
              <a:cxnLst/>
              <a:rect l="0" t="0" r="0" b="0"/>
              <a:pathLst>
                <a:path w="72366" h="140174">
                  <a:moveTo>
                    <a:pt x="14390" y="68980"/>
                  </a:moveTo>
                  <a:lnTo>
                    <a:pt x="52769" y="55052"/>
                  </a:lnTo>
                  <a:lnTo>
                    <a:pt x="64386" y="46888"/>
                  </a:lnTo>
                  <a:lnTo>
                    <a:pt x="70685" y="33038"/>
                  </a:lnTo>
                  <a:lnTo>
                    <a:pt x="72365" y="24574"/>
                  </a:lnTo>
                  <a:lnTo>
                    <a:pt x="71781" y="17227"/>
                  </a:lnTo>
                  <a:lnTo>
                    <a:pt x="66588" y="4522"/>
                  </a:lnTo>
                  <a:lnTo>
                    <a:pt x="61116" y="1304"/>
                  </a:lnTo>
                  <a:lnTo>
                    <a:pt x="45947" y="0"/>
                  </a:lnTo>
                  <a:lnTo>
                    <a:pt x="32390" y="4532"/>
                  </a:lnTo>
                  <a:lnTo>
                    <a:pt x="9806" y="21323"/>
                  </a:lnTo>
                  <a:lnTo>
                    <a:pt x="3834" y="37861"/>
                  </a:lnTo>
                  <a:lnTo>
                    <a:pt x="0" y="79113"/>
                  </a:lnTo>
                  <a:lnTo>
                    <a:pt x="4018" y="97336"/>
                  </a:lnTo>
                  <a:lnTo>
                    <a:pt x="15860" y="119692"/>
                  </a:lnTo>
                  <a:lnTo>
                    <a:pt x="26118" y="130704"/>
                  </a:lnTo>
                  <a:lnTo>
                    <a:pt x="39195" y="138439"/>
                  </a:lnTo>
                  <a:lnTo>
                    <a:pt x="51255" y="140173"/>
                  </a:lnTo>
                  <a:lnTo>
                    <a:pt x="68057" y="137982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273421" y="3147172"/>
              <a:ext cx="83817" cy="138183"/>
            </a:xfrm>
            <a:custGeom>
              <a:avLst/>
              <a:gdLst/>
              <a:ahLst/>
              <a:cxnLst/>
              <a:rect l="0" t="0" r="0" b="0"/>
              <a:pathLst>
                <a:path w="83817" h="138183">
                  <a:moveTo>
                    <a:pt x="82341" y="13202"/>
                  </a:moveTo>
                  <a:lnTo>
                    <a:pt x="70130" y="5062"/>
                  </a:lnTo>
                  <a:lnTo>
                    <a:pt x="46258" y="0"/>
                  </a:lnTo>
                  <a:lnTo>
                    <a:pt x="21674" y="2570"/>
                  </a:lnTo>
                  <a:lnTo>
                    <a:pt x="8242" y="11033"/>
                  </a:lnTo>
                  <a:lnTo>
                    <a:pt x="2275" y="16867"/>
                  </a:lnTo>
                  <a:lnTo>
                    <a:pt x="0" y="22461"/>
                  </a:lnTo>
                  <a:lnTo>
                    <a:pt x="187" y="27893"/>
                  </a:lnTo>
                  <a:lnTo>
                    <a:pt x="2016" y="33218"/>
                  </a:lnTo>
                  <a:lnTo>
                    <a:pt x="10863" y="41407"/>
                  </a:lnTo>
                  <a:lnTo>
                    <a:pt x="55574" y="72286"/>
                  </a:lnTo>
                  <a:lnTo>
                    <a:pt x="76139" y="93338"/>
                  </a:lnTo>
                  <a:lnTo>
                    <a:pt x="83275" y="106745"/>
                  </a:lnTo>
                  <a:lnTo>
                    <a:pt x="83816" y="113046"/>
                  </a:lnTo>
                  <a:lnTo>
                    <a:pt x="79873" y="124591"/>
                  </a:lnTo>
                  <a:lnTo>
                    <a:pt x="70170" y="133129"/>
                  </a:lnTo>
                  <a:lnTo>
                    <a:pt x="64004" y="136599"/>
                  </a:lnTo>
                  <a:lnTo>
                    <a:pt x="48067" y="138182"/>
                  </a:lnTo>
                  <a:lnTo>
                    <a:pt x="5673" y="135871"/>
                  </a:lnTo>
                </a:path>
              </a:pathLst>
            </a:custGeom>
            <a:ln w="278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1283889" y="3514978"/>
            <a:ext cx="1470822" cy="835464"/>
            <a:chOff x="1283889" y="3514978"/>
            <a:chExt cx="1470822" cy="835464"/>
          </a:xfrm>
        </p:grpSpPr>
        <p:sp>
          <p:nvSpPr>
            <p:cNvPr id="221" name="Freeform 220"/>
            <p:cNvSpPr/>
            <p:nvPr/>
          </p:nvSpPr>
          <p:spPr>
            <a:xfrm>
              <a:off x="1318699" y="3584600"/>
              <a:ext cx="127642" cy="104434"/>
            </a:xfrm>
            <a:custGeom>
              <a:avLst/>
              <a:gdLst/>
              <a:ahLst/>
              <a:cxnLst/>
              <a:rect l="0" t="0" r="0" b="0"/>
              <a:pathLst>
                <a:path w="127642" h="104434">
                  <a:moveTo>
                    <a:pt x="0" y="0"/>
                  </a:moveTo>
                  <a:lnTo>
                    <a:pt x="64544" y="54553"/>
                  </a:lnTo>
                  <a:lnTo>
                    <a:pt x="127641" y="104433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1283889" y="3561392"/>
              <a:ext cx="301695" cy="394525"/>
            </a:xfrm>
            <a:custGeom>
              <a:avLst/>
              <a:gdLst/>
              <a:ahLst/>
              <a:cxnLst/>
              <a:rect l="0" t="0" r="0" b="0"/>
              <a:pathLst>
                <a:path w="301695" h="394525">
                  <a:moveTo>
                    <a:pt x="301694" y="0"/>
                  </a:moveTo>
                  <a:lnTo>
                    <a:pt x="262110" y="59376"/>
                  </a:lnTo>
                  <a:lnTo>
                    <a:pt x="216521" y="127760"/>
                  </a:lnTo>
                  <a:lnTo>
                    <a:pt x="170179" y="190587"/>
                  </a:lnTo>
                  <a:lnTo>
                    <a:pt x="122482" y="258153"/>
                  </a:lnTo>
                  <a:lnTo>
                    <a:pt x="58734" y="327490"/>
                  </a:lnTo>
                  <a:lnTo>
                    <a:pt x="0" y="394524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1808909" y="3514978"/>
              <a:ext cx="136388" cy="464147"/>
            </a:xfrm>
            <a:custGeom>
              <a:avLst/>
              <a:gdLst/>
              <a:ahLst/>
              <a:cxnLst/>
              <a:rect l="0" t="0" r="0" b="0"/>
              <a:pathLst>
                <a:path w="136388" h="464147">
                  <a:moveTo>
                    <a:pt x="136387" y="0"/>
                  </a:moveTo>
                  <a:lnTo>
                    <a:pt x="117907" y="12321"/>
                  </a:lnTo>
                  <a:lnTo>
                    <a:pt x="70708" y="74535"/>
                  </a:lnTo>
                  <a:lnTo>
                    <a:pt x="40994" y="118297"/>
                  </a:lnTo>
                  <a:lnTo>
                    <a:pt x="21372" y="175265"/>
                  </a:lnTo>
                  <a:lnTo>
                    <a:pt x="2435" y="243597"/>
                  </a:lnTo>
                  <a:lnTo>
                    <a:pt x="0" y="286057"/>
                  </a:lnTo>
                  <a:lnTo>
                    <a:pt x="13500" y="347578"/>
                  </a:lnTo>
                  <a:lnTo>
                    <a:pt x="29551" y="393130"/>
                  </a:lnTo>
                  <a:lnTo>
                    <a:pt x="63600" y="436378"/>
                  </a:lnTo>
                  <a:lnTo>
                    <a:pt x="113180" y="464146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1929344" y="3709494"/>
              <a:ext cx="236422" cy="200009"/>
            </a:xfrm>
            <a:custGeom>
              <a:avLst/>
              <a:gdLst/>
              <a:ahLst/>
              <a:cxnLst/>
              <a:rect l="0" t="0" r="0" b="0"/>
              <a:pathLst>
                <a:path w="236422" h="200009">
                  <a:moveTo>
                    <a:pt x="131988" y="83972"/>
                  </a:moveTo>
                  <a:lnTo>
                    <a:pt x="131988" y="59332"/>
                  </a:lnTo>
                  <a:lnTo>
                    <a:pt x="119668" y="25529"/>
                  </a:lnTo>
                  <a:lnTo>
                    <a:pt x="103305" y="9434"/>
                  </a:lnTo>
                  <a:lnTo>
                    <a:pt x="93527" y="3337"/>
                  </a:lnTo>
                  <a:lnTo>
                    <a:pt x="72347" y="0"/>
                  </a:lnTo>
                  <a:lnTo>
                    <a:pt x="61285" y="916"/>
                  </a:lnTo>
                  <a:lnTo>
                    <a:pt x="42117" y="12247"/>
                  </a:lnTo>
                  <a:lnTo>
                    <a:pt x="26291" y="30176"/>
                  </a:lnTo>
                  <a:lnTo>
                    <a:pt x="1333" y="84528"/>
                  </a:lnTo>
                  <a:lnTo>
                    <a:pt x="0" y="107426"/>
                  </a:lnTo>
                  <a:lnTo>
                    <a:pt x="9649" y="153642"/>
                  </a:lnTo>
                  <a:lnTo>
                    <a:pt x="26404" y="182259"/>
                  </a:lnTo>
                  <a:lnTo>
                    <a:pt x="34524" y="186886"/>
                  </a:lnTo>
                  <a:lnTo>
                    <a:pt x="53860" y="188589"/>
                  </a:lnTo>
                  <a:lnTo>
                    <a:pt x="61853" y="184659"/>
                  </a:lnTo>
                  <a:lnTo>
                    <a:pt x="94515" y="146129"/>
                  </a:lnTo>
                  <a:lnTo>
                    <a:pt x="102440" y="123630"/>
                  </a:lnTo>
                  <a:lnTo>
                    <a:pt x="104554" y="110411"/>
                  </a:lnTo>
                  <a:lnTo>
                    <a:pt x="108542" y="105466"/>
                  </a:lnTo>
                  <a:lnTo>
                    <a:pt x="113778" y="106037"/>
                  </a:lnTo>
                  <a:lnTo>
                    <a:pt x="126473" y="116986"/>
                  </a:lnTo>
                  <a:lnTo>
                    <a:pt x="172151" y="175083"/>
                  </a:lnTo>
                  <a:lnTo>
                    <a:pt x="192385" y="188071"/>
                  </a:lnTo>
                  <a:lnTo>
                    <a:pt x="236421" y="200008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2126957" y="3538186"/>
              <a:ext cx="96827" cy="348110"/>
            </a:xfrm>
            <a:custGeom>
              <a:avLst/>
              <a:gdLst/>
              <a:ahLst/>
              <a:cxnLst/>
              <a:rect l="0" t="0" r="0" b="0"/>
              <a:pathLst>
                <a:path w="96827" h="348110">
                  <a:moveTo>
                    <a:pt x="96826" y="348109"/>
                  </a:moveTo>
                  <a:lnTo>
                    <a:pt x="84506" y="329629"/>
                  </a:lnTo>
                  <a:lnTo>
                    <a:pt x="68176" y="268397"/>
                  </a:lnTo>
                  <a:lnTo>
                    <a:pt x="43487" y="199801"/>
                  </a:lnTo>
                  <a:lnTo>
                    <a:pt x="23926" y="142419"/>
                  </a:lnTo>
                  <a:lnTo>
                    <a:pt x="1773" y="93456"/>
                  </a:lnTo>
                  <a:lnTo>
                    <a:pt x="0" y="69901"/>
                  </a:lnTo>
                  <a:lnTo>
                    <a:pt x="4799" y="47827"/>
                  </a:lnTo>
                  <a:lnTo>
                    <a:pt x="15527" y="29422"/>
                  </a:lnTo>
                  <a:lnTo>
                    <a:pt x="32328" y="16085"/>
                  </a:lnTo>
                  <a:lnTo>
                    <a:pt x="51399" y="7149"/>
                  </a:lnTo>
                  <a:lnTo>
                    <a:pt x="85222" y="0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2084540" y="3700637"/>
              <a:ext cx="150848" cy="23209"/>
            </a:xfrm>
            <a:custGeom>
              <a:avLst/>
              <a:gdLst/>
              <a:ahLst/>
              <a:cxnLst/>
              <a:rect l="0" t="0" r="0" b="0"/>
              <a:pathLst>
                <a:path w="150848" h="23209">
                  <a:moveTo>
                    <a:pt x="150847" y="0"/>
                  </a:moveTo>
                  <a:lnTo>
                    <a:pt x="88892" y="18503"/>
                  </a:lnTo>
                  <a:lnTo>
                    <a:pt x="31216" y="22279"/>
                  </a:lnTo>
                  <a:lnTo>
                    <a:pt x="0" y="23208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2329827" y="3561392"/>
              <a:ext cx="21596" cy="301696"/>
            </a:xfrm>
            <a:custGeom>
              <a:avLst/>
              <a:gdLst/>
              <a:ahLst/>
              <a:cxnLst/>
              <a:rect l="0" t="0" r="0" b="0"/>
              <a:pathLst>
                <a:path w="21596" h="301696">
                  <a:moveTo>
                    <a:pt x="9991" y="0"/>
                  </a:moveTo>
                  <a:lnTo>
                    <a:pt x="0" y="64603"/>
                  </a:lnTo>
                  <a:lnTo>
                    <a:pt x="7784" y="133856"/>
                  </a:lnTo>
                  <a:lnTo>
                    <a:pt x="15715" y="200066"/>
                  </a:lnTo>
                  <a:lnTo>
                    <a:pt x="20434" y="260227"/>
                  </a:lnTo>
                  <a:lnTo>
                    <a:pt x="21595" y="301695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2235386" y="3689033"/>
              <a:ext cx="162451" cy="1"/>
            </a:xfrm>
            <a:custGeom>
              <a:avLst/>
              <a:gdLst/>
              <a:ahLst/>
              <a:cxnLst/>
              <a:rect l="0" t="0" r="0" b="0"/>
              <a:pathLst>
                <a:path w="162451" h="1">
                  <a:moveTo>
                    <a:pt x="162450" y="0"/>
                  </a:moveTo>
                  <a:lnTo>
                    <a:pt x="108523" y="0"/>
                  </a:lnTo>
                  <a:lnTo>
                    <a:pt x="43354" y="0"/>
                  </a:lnTo>
                  <a:lnTo>
                    <a:pt x="0" y="0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2409440" y="3665844"/>
              <a:ext cx="162452" cy="208848"/>
            </a:xfrm>
            <a:custGeom>
              <a:avLst/>
              <a:gdLst/>
              <a:ahLst/>
              <a:cxnLst/>
              <a:rect l="0" t="0" r="0" b="0"/>
              <a:pathLst>
                <a:path w="162452" h="208848">
                  <a:moveTo>
                    <a:pt x="0" y="92810"/>
                  </a:moveTo>
                  <a:lnTo>
                    <a:pt x="64603" y="92810"/>
                  </a:lnTo>
                  <a:lnTo>
                    <a:pt x="102945" y="86650"/>
                  </a:lnTo>
                  <a:lnTo>
                    <a:pt x="132643" y="70500"/>
                  </a:lnTo>
                  <a:lnTo>
                    <a:pt x="138711" y="61176"/>
                  </a:lnTo>
                  <a:lnTo>
                    <a:pt x="145454" y="37064"/>
                  </a:lnTo>
                  <a:lnTo>
                    <a:pt x="144673" y="25992"/>
                  </a:lnTo>
                  <a:lnTo>
                    <a:pt x="136929" y="6814"/>
                  </a:lnTo>
                  <a:lnTo>
                    <a:pt x="127386" y="1958"/>
                  </a:lnTo>
                  <a:lnTo>
                    <a:pt x="99593" y="0"/>
                  </a:lnTo>
                  <a:lnTo>
                    <a:pt x="60022" y="6147"/>
                  </a:lnTo>
                  <a:lnTo>
                    <a:pt x="50330" y="11828"/>
                  </a:lnTo>
                  <a:lnTo>
                    <a:pt x="36121" y="28454"/>
                  </a:lnTo>
                  <a:lnTo>
                    <a:pt x="20874" y="65720"/>
                  </a:lnTo>
                  <a:lnTo>
                    <a:pt x="19162" y="91084"/>
                  </a:lnTo>
                  <a:lnTo>
                    <a:pt x="28568" y="138885"/>
                  </a:lnTo>
                  <a:lnTo>
                    <a:pt x="45281" y="167775"/>
                  </a:lnTo>
                  <a:lnTo>
                    <a:pt x="66565" y="192666"/>
                  </a:lnTo>
                  <a:lnTo>
                    <a:pt x="91900" y="201655"/>
                  </a:lnTo>
                  <a:lnTo>
                    <a:pt x="132092" y="206716"/>
                  </a:lnTo>
                  <a:lnTo>
                    <a:pt x="162451" y="208847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2604646" y="3654222"/>
              <a:ext cx="141301" cy="223073"/>
            </a:xfrm>
            <a:custGeom>
              <a:avLst/>
              <a:gdLst/>
              <a:ahLst/>
              <a:cxnLst/>
              <a:rect l="0" t="0" r="0" b="0"/>
              <a:pathLst>
                <a:path w="141301" h="223073">
                  <a:moveTo>
                    <a:pt x="13660" y="92829"/>
                  </a:moveTo>
                  <a:lnTo>
                    <a:pt x="13660" y="117469"/>
                  </a:lnTo>
                  <a:lnTo>
                    <a:pt x="25980" y="151272"/>
                  </a:lnTo>
                  <a:lnTo>
                    <a:pt x="68213" y="220506"/>
                  </a:lnTo>
                  <a:lnTo>
                    <a:pt x="71947" y="223072"/>
                  </a:lnTo>
                  <a:lnTo>
                    <a:pt x="73146" y="219626"/>
                  </a:lnTo>
                  <a:lnTo>
                    <a:pt x="69752" y="202044"/>
                  </a:lnTo>
                  <a:lnTo>
                    <a:pt x="39462" y="140128"/>
                  </a:lnTo>
                  <a:lnTo>
                    <a:pt x="11073" y="75596"/>
                  </a:lnTo>
                  <a:lnTo>
                    <a:pt x="4199" y="65869"/>
                  </a:lnTo>
                  <a:lnTo>
                    <a:pt x="0" y="44747"/>
                  </a:lnTo>
                  <a:lnTo>
                    <a:pt x="686" y="33699"/>
                  </a:lnTo>
                  <a:lnTo>
                    <a:pt x="6300" y="26333"/>
                  </a:lnTo>
                  <a:lnTo>
                    <a:pt x="26290" y="18150"/>
                  </a:lnTo>
                  <a:lnTo>
                    <a:pt x="96039" y="3281"/>
                  </a:lnTo>
                  <a:lnTo>
                    <a:pt x="141300" y="0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1334054" y="4048133"/>
              <a:ext cx="239926" cy="221082"/>
            </a:xfrm>
            <a:custGeom>
              <a:avLst/>
              <a:gdLst/>
              <a:ahLst/>
              <a:cxnLst/>
              <a:rect l="0" t="0" r="0" b="0"/>
              <a:pathLst>
                <a:path w="239926" h="221082">
                  <a:moveTo>
                    <a:pt x="135492" y="116648"/>
                  </a:moveTo>
                  <a:lnTo>
                    <a:pt x="115701" y="49298"/>
                  </a:lnTo>
                  <a:lnTo>
                    <a:pt x="108216" y="24829"/>
                  </a:lnTo>
                  <a:lnTo>
                    <a:pt x="101837" y="15467"/>
                  </a:lnTo>
                  <a:lnTo>
                    <a:pt x="84434" y="1628"/>
                  </a:lnTo>
                  <a:lnTo>
                    <a:pt x="75668" y="0"/>
                  </a:lnTo>
                  <a:lnTo>
                    <a:pt x="67245" y="1493"/>
                  </a:lnTo>
                  <a:lnTo>
                    <a:pt x="59051" y="5068"/>
                  </a:lnTo>
                  <a:lnTo>
                    <a:pt x="35199" y="28577"/>
                  </a:lnTo>
                  <a:lnTo>
                    <a:pt x="13302" y="72463"/>
                  </a:lnTo>
                  <a:lnTo>
                    <a:pt x="0" y="129456"/>
                  </a:lnTo>
                  <a:lnTo>
                    <a:pt x="798" y="171585"/>
                  </a:lnTo>
                  <a:lnTo>
                    <a:pt x="7296" y="195215"/>
                  </a:lnTo>
                  <a:lnTo>
                    <a:pt x="18779" y="214313"/>
                  </a:lnTo>
                  <a:lnTo>
                    <a:pt x="28030" y="219148"/>
                  </a:lnTo>
                  <a:lnTo>
                    <a:pt x="52061" y="221081"/>
                  </a:lnTo>
                  <a:lnTo>
                    <a:pt x="88424" y="208761"/>
                  </a:lnTo>
                  <a:lnTo>
                    <a:pt x="105118" y="192398"/>
                  </a:lnTo>
                  <a:lnTo>
                    <a:pt x="121765" y="158002"/>
                  </a:lnTo>
                  <a:lnTo>
                    <a:pt x="131425" y="115149"/>
                  </a:lnTo>
                  <a:lnTo>
                    <a:pt x="133685" y="95354"/>
                  </a:lnTo>
                  <a:lnTo>
                    <a:pt x="134287" y="97294"/>
                  </a:lnTo>
                  <a:lnTo>
                    <a:pt x="134689" y="103746"/>
                  </a:lnTo>
                  <a:lnTo>
                    <a:pt x="153862" y="148577"/>
                  </a:lnTo>
                  <a:lnTo>
                    <a:pt x="190024" y="193117"/>
                  </a:lnTo>
                  <a:lnTo>
                    <a:pt x="239925" y="221081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1817656" y="4083557"/>
              <a:ext cx="127641" cy="168422"/>
            </a:xfrm>
            <a:custGeom>
              <a:avLst/>
              <a:gdLst/>
              <a:ahLst/>
              <a:cxnLst/>
              <a:rect l="0" t="0" r="0" b="0"/>
              <a:pathLst>
                <a:path w="127641" h="168422">
                  <a:moveTo>
                    <a:pt x="0" y="23207"/>
                  </a:moveTo>
                  <a:lnTo>
                    <a:pt x="16150" y="91640"/>
                  </a:lnTo>
                  <a:lnTo>
                    <a:pt x="47523" y="150690"/>
                  </a:lnTo>
                  <a:lnTo>
                    <a:pt x="54889" y="162346"/>
                  </a:lnTo>
                  <a:lnTo>
                    <a:pt x="62379" y="167538"/>
                  </a:lnTo>
                  <a:lnTo>
                    <a:pt x="69950" y="168421"/>
                  </a:lnTo>
                  <a:lnTo>
                    <a:pt x="77577" y="166431"/>
                  </a:lnTo>
                  <a:lnTo>
                    <a:pt x="83950" y="159947"/>
                  </a:lnTo>
                  <a:lnTo>
                    <a:pt x="99080" y="124892"/>
                  </a:lnTo>
                  <a:lnTo>
                    <a:pt x="115743" y="59385"/>
                  </a:lnTo>
                  <a:lnTo>
                    <a:pt x="127640" y="0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1994830" y="4089000"/>
              <a:ext cx="106193" cy="193308"/>
            </a:xfrm>
            <a:custGeom>
              <a:avLst/>
              <a:gdLst/>
              <a:ahLst/>
              <a:cxnLst/>
              <a:rect l="0" t="0" r="0" b="0"/>
              <a:pathLst>
                <a:path w="106193" h="193308">
                  <a:moveTo>
                    <a:pt x="101313" y="6160"/>
                  </a:moveTo>
                  <a:lnTo>
                    <a:pt x="82834" y="0"/>
                  </a:lnTo>
                  <a:lnTo>
                    <a:pt x="63446" y="3852"/>
                  </a:lnTo>
                  <a:lnTo>
                    <a:pt x="34224" y="20518"/>
                  </a:lnTo>
                  <a:lnTo>
                    <a:pt x="18635" y="35749"/>
                  </a:lnTo>
                  <a:lnTo>
                    <a:pt x="7409" y="55411"/>
                  </a:lnTo>
                  <a:lnTo>
                    <a:pt x="0" y="94386"/>
                  </a:lnTo>
                  <a:lnTo>
                    <a:pt x="3965" y="138596"/>
                  </a:lnTo>
                  <a:lnTo>
                    <a:pt x="13352" y="162147"/>
                  </a:lnTo>
                  <a:lnTo>
                    <a:pt x="19465" y="172038"/>
                  </a:lnTo>
                  <a:lnTo>
                    <a:pt x="36572" y="186465"/>
                  </a:lnTo>
                  <a:lnTo>
                    <a:pt x="46549" y="192117"/>
                  </a:lnTo>
                  <a:lnTo>
                    <a:pt x="57068" y="193307"/>
                  </a:lnTo>
                  <a:lnTo>
                    <a:pt x="79070" y="187753"/>
                  </a:lnTo>
                  <a:lnTo>
                    <a:pt x="86485" y="180083"/>
                  </a:lnTo>
                  <a:lnTo>
                    <a:pt x="105521" y="122434"/>
                  </a:lnTo>
                  <a:lnTo>
                    <a:pt x="106192" y="99095"/>
                  </a:lnTo>
                  <a:lnTo>
                    <a:pt x="92692" y="43564"/>
                  </a:lnTo>
                  <a:lnTo>
                    <a:pt x="78106" y="17764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2142557" y="4095161"/>
              <a:ext cx="229544" cy="175161"/>
            </a:xfrm>
            <a:custGeom>
              <a:avLst/>
              <a:gdLst/>
              <a:ahLst/>
              <a:cxnLst/>
              <a:rect l="0" t="0" r="0" b="0"/>
              <a:pathLst>
                <a:path w="229544" h="175161">
                  <a:moveTo>
                    <a:pt x="0" y="0"/>
                  </a:moveTo>
                  <a:lnTo>
                    <a:pt x="0" y="64602"/>
                  </a:lnTo>
                  <a:lnTo>
                    <a:pt x="6160" y="109106"/>
                  </a:lnTo>
                  <a:lnTo>
                    <a:pt x="16061" y="132725"/>
                  </a:lnTo>
                  <a:lnTo>
                    <a:pt x="22311" y="142633"/>
                  </a:lnTo>
                  <a:lnTo>
                    <a:pt x="39570" y="157081"/>
                  </a:lnTo>
                  <a:lnTo>
                    <a:pt x="49587" y="162739"/>
                  </a:lnTo>
                  <a:lnTo>
                    <a:pt x="57555" y="162643"/>
                  </a:lnTo>
                  <a:lnTo>
                    <a:pt x="64156" y="158711"/>
                  </a:lnTo>
                  <a:lnTo>
                    <a:pt x="74928" y="144028"/>
                  </a:lnTo>
                  <a:lnTo>
                    <a:pt x="96377" y="91931"/>
                  </a:lnTo>
                  <a:lnTo>
                    <a:pt x="100352" y="89651"/>
                  </a:lnTo>
                  <a:lnTo>
                    <a:pt x="104291" y="93289"/>
                  </a:lnTo>
                  <a:lnTo>
                    <a:pt x="137660" y="156997"/>
                  </a:lnTo>
                  <a:lnTo>
                    <a:pt x="165420" y="175160"/>
                  </a:lnTo>
                  <a:lnTo>
                    <a:pt x="174744" y="174792"/>
                  </a:lnTo>
                  <a:lnTo>
                    <a:pt x="183540" y="170678"/>
                  </a:lnTo>
                  <a:lnTo>
                    <a:pt x="198899" y="155793"/>
                  </a:lnTo>
                  <a:lnTo>
                    <a:pt x="223534" y="103556"/>
                  </a:lnTo>
                  <a:lnTo>
                    <a:pt x="229543" y="63202"/>
                  </a:lnTo>
                  <a:lnTo>
                    <a:pt x="220470" y="0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2423404" y="4076937"/>
              <a:ext cx="113677" cy="203882"/>
            </a:xfrm>
            <a:custGeom>
              <a:avLst/>
              <a:gdLst/>
              <a:ahLst/>
              <a:cxnLst/>
              <a:rect l="0" t="0" r="0" b="0"/>
              <a:pathLst>
                <a:path w="113677" h="203882">
                  <a:moveTo>
                    <a:pt x="32451" y="87845"/>
                  </a:moveTo>
                  <a:lnTo>
                    <a:pt x="66928" y="77291"/>
                  </a:lnTo>
                  <a:lnTo>
                    <a:pt x="84733" y="65534"/>
                  </a:lnTo>
                  <a:lnTo>
                    <a:pt x="89224" y="57499"/>
                  </a:lnTo>
                  <a:lnTo>
                    <a:pt x="90775" y="38258"/>
                  </a:lnTo>
                  <a:lnTo>
                    <a:pt x="83729" y="20251"/>
                  </a:lnTo>
                  <a:lnTo>
                    <a:pt x="78240" y="11840"/>
                  </a:lnTo>
                  <a:lnTo>
                    <a:pt x="69424" y="6231"/>
                  </a:lnTo>
                  <a:lnTo>
                    <a:pt x="45875" y="0"/>
                  </a:lnTo>
                  <a:lnTo>
                    <a:pt x="34954" y="918"/>
                  </a:lnTo>
                  <a:lnTo>
                    <a:pt x="15943" y="8813"/>
                  </a:lnTo>
                  <a:lnTo>
                    <a:pt x="9842" y="17106"/>
                  </a:lnTo>
                  <a:lnTo>
                    <a:pt x="3063" y="40075"/>
                  </a:lnTo>
                  <a:lnTo>
                    <a:pt x="0" y="95552"/>
                  </a:lnTo>
                  <a:lnTo>
                    <a:pt x="8511" y="133105"/>
                  </a:lnTo>
                  <a:lnTo>
                    <a:pt x="20092" y="156953"/>
                  </a:lnTo>
                  <a:lnTo>
                    <a:pt x="47269" y="185965"/>
                  </a:lnTo>
                  <a:lnTo>
                    <a:pt x="72128" y="195918"/>
                  </a:lnTo>
                  <a:lnTo>
                    <a:pt x="113676" y="203881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2606702" y="4037142"/>
              <a:ext cx="11605" cy="278488"/>
            </a:xfrm>
            <a:custGeom>
              <a:avLst/>
              <a:gdLst/>
              <a:ahLst/>
              <a:cxnLst/>
              <a:rect l="0" t="0" r="0" b="0"/>
              <a:pathLst>
                <a:path w="11605" h="278488">
                  <a:moveTo>
                    <a:pt x="0" y="0"/>
                  </a:moveTo>
                  <a:lnTo>
                    <a:pt x="0" y="53928"/>
                  </a:lnTo>
                  <a:lnTo>
                    <a:pt x="0" y="119096"/>
                  </a:lnTo>
                  <a:lnTo>
                    <a:pt x="0" y="181631"/>
                  </a:lnTo>
                  <a:lnTo>
                    <a:pt x="3439" y="240207"/>
                  </a:lnTo>
                  <a:lnTo>
                    <a:pt x="11604" y="278487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2629910" y="3897899"/>
              <a:ext cx="124801" cy="452543"/>
            </a:xfrm>
            <a:custGeom>
              <a:avLst/>
              <a:gdLst/>
              <a:ahLst/>
              <a:cxnLst/>
              <a:rect l="0" t="0" r="0" b="0"/>
              <a:pathLst>
                <a:path w="124801" h="452543">
                  <a:moveTo>
                    <a:pt x="0" y="0"/>
                  </a:moveTo>
                  <a:lnTo>
                    <a:pt x="64543" y="60712"/>
                  </a:lnTo>
                  <a:lnTo>
                    <a:pt x="102071" y="121716"/>
                  </a:lnTo>
                  <a:lnTo>
                    <a:pt x="118058" y="152530"/>
                  </a:lnTo>
                  <a:lnTo>
                    <a:pt x="124800" y="192316"/>
                  </a:lnTo>
                  <a:lnTo>
                    <a:pt x="117815" y="250674"/>
                  </a:lnTo>
                  <a:lnTo>
                    <a:pt x="100289" y="312692"/>
                  </a:lnTo>
                  <a:lnTo>
                    <a:pt x="72004" y="371236"/>
                  </a:lnTo>
                  <a:lnTo>
                    <a:pt x="55285" y="402666"/>
                  </a:lnTo>
                  <a:lnTo>
                    <a:pt x="23206" y="452542"/>
                  </a:lnTo>
                </a:path>
              </a:pathLst>
            </a:custGeom>
            <a:ln w="419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3613817" y="3514978"/>
            <a:ext cx="1974785" cy="835464"/>
            <a:chOff x="3613817" y="3514978"/>
            <a:chExt cx="1974785" cy="835464"/>
          </a:xfrm>
        </p:grpSpPr>
        <p:sp>
          <p:nvSpPr>
            <p:cNvPr id="239" name="Freeform 238"/>
            <p:cNvSpPr/>
            <p:nvPr/>
          </p:nvSpPr>
          <p:spPr>
            <a:xfrm>
              <a:off x="3613817" y="3514978"/>
              <a:ext cx="346007" cy="786636"/>
            </a:xfrm>
            <a:custGeom>
              <a:avLst/>
              <a:gdLst/>
              <a:ahLst/>
              <a:cxnLst/>
              <a:rect l="0" t="0" r="0" b="0"/>
              <a:pathLst>
                <a:path w="346007" h="786636">
                  <a:moveTo>
                    <a:pt x="0" y="786635"/>
                  </a:moveTo>
                  <a:lnTo>
                    <a:pt x="4458" y="725635"/>
                  </a:lnTo>
                  <a:lnTo>
                    <a:pt x="25661" y="637451"/>
                  </a:lnTo>
                  <a:lnTo>
                    <a:pt x="40291" y="565065"/>
                  </a:lnTo>
                  <a:lnTo>
                    <a:pt x="50223" y="503734"/>
                  </a:lnTo>
                  <a:lnTo>
                    <a:pt x="60209" y="441932"/>
                  </a:lnTo>
                  <a:lnTo>
                    <a:pt x="70220" y="381033"/>
                  </a:lnTo>
                  <a:lnTo>
                    <a:pt x="85252" y="292034"/>
                  </a:lnTo>
                  <a:lnTo>
                    <a:pt x="98622" y="213661"/>
                  </a:lnTo>
                  <a:lnTo>
                    <a:pt x="108444" y="126433"/>
                  </a:lnTo>
                  <a:lnTo>
                    <a:pt x="130792" y="36656"/>
                  </a:lnTo>
                  <a:lnTo>
                    <a:pt x="140592" y="5342"/>
                  </a:lnTo>
                  <a:lnTo>
                    <a:pt x="145546" y="0"/>
                  </a:lnTo>
                  <a:lnTo>
                    <a:pt x="150519" y="1454"/>
                  </a:lnTo>
                  <a:lnTo>
                    <a:pt x="160503" y="16441"/>
                  </a:lnTo>
                  <a:lnTo>
                    <a:pt x="190557" y="106022"/>
                  </a:lnTo>
                  <a:lnTo>
                    <a:pt x="210613" y="178037"/>
                  </a:lnTo>
                  <a:lnTo>
                    <a:pt x="230671" y="255780"/>
                  </a:lnTo>
                  <a:lnTo>
                    <a:pt x="245714" y="327913"/>
                  </a:lnTo>
                  <a:lnTo>
                    <a:pt x="267444" y="409449"/>
                  </a:lnTo>
                  <a:lnTo>
                    <a:pt x="291155" y="478379"/>
                  </a:lnTo>
                  <a:lnTo>
                    <a:pt x="309510" y="551734"/>
                  </a:lnTo>
                  <a:lnTo>
                    <a:pt x="323863" y="624729"/>
                  </a:lnTo>
                  <a:lnTo>
                    <a:pt x="334017" y="701227"/>
                  </a:lnTo>
                  <a:lnTo>
                    <a:pt x="346006" y="741504"/>
                  </a:lnTo>
                </a:path>
              </a:pathLst>
            </a:custGeom>
            <a:ln w="542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3704080" y="4067970"/>
              <a:ext cx="195569" cy="23031"/>
            </a:xfrm>
            <a:custGeom>
              <a:avLst/>
              <a:gdLst/>
              <a:ahLst/>
              <a:cxnLst/>
              <a:rect l="0" t="0" r="0" b="0"/>
              <a:pathLst>
                <a:path w="195569" h="23031">
                  <a:moveTo>
                    <a:pt x="195568" y="7987"/>
                  </a:moveTo>
                  <a:lnTo>
                    <a:pt x="171610" y="0"/>
                  </a:lnTo>
                  <a:lnTo>
                    <a:pt x="146474" y="537"/>
                  </a:lnTo>
                  <a:lnTo>
                    <a:pt x="64358" y="8677"/>
                  </a:lnTo>
                  <a:lnTo>
                    <a:pt x="0" y="23030"/>
                  </a:lnTo>
                </a:path>
              </a:pathLst>
            </a:custGeom>
            <a:ln w="542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4015252" y="3585773"/>
              <a:ext cx="215360" cy="760405"/>
            </a:xfrm>
            <a:custGeom>
              <a:avLst/>
              <a:gdLst/>
              <a:ahLst/>
              <a:cxnLst/>
              <a:rect l="0" t="0" r="0" b="0"/>
              <a:pathLst>
                <a:path w="215360" h="760405">
                  <a:moveTo>
                    <a:pt x="155184" y="505227"/>
                  </a:moveTo>
                  <a:lnTo>
                    <a:pt x="147198" y="473283"/>
                  </a:lnTo>
                  <a:lnTo>
                    <a:pt x="139831" y="462201"/>
                  </a:lnTo>
                  <a:lnTo>
                    <a:pt x="118273" y="445430"/>
                  </a:lnTo>
                  <a:lnTo>
                    <a:pt x="107175" y="443633"/>
                  </a:lnTo>
                  <a:lnTo>
                    <a:pt x="96433" y="445778"/>
                  </a:lnTo>
                  <a:lnTo>
                    <a:pt x="65343" y="464768"/>
                  </a:lnTo>
                  <a:lnTo>
                    <a:pt x="46722" y="483903"/>
                  </a:lnTo>
                  <a:lnTo>
                    <a:pt x="10365" y="566171"/>
                  </a:lnTo>
                  <a:lnTo>
                    <a:pt x="0" y="595832"/>
                  </a:lnTo>
                  <a:lnTo>
                    <a:pt x="740" y="648708"/>
                  </a:lnTo>
                  <a:lnTo>
                    <a:pt x="17637" y="723132"/>
                  </a:lnTo>
                  <a:lnTo>
                    <a:pt x="33319" y="750283"/>
                  </a:lnTo>
                  <a:lnTo>
                    <a:pt x="43854" y="757189"/>
                  </a:lnTo>
                  <a:lnTo>
                    <a:pt x="68930" y="760404"/>
                  </a:lnTo>
                  <a:lnTo>
                    <a:pt x="80966" y="755578"/>
                  </a:lnTo>
                  <a:lnTo>
                    <a:pt x="103254" y="736844"/>
                  </a:lnTo>
                  <a:lnTo>
                    <a:pt x="134597" y="682132"/>
                  </a:lnTo>
                  <a:lnTo>
                    <a:pt x="157070" y="612989"/>
                  </a:lnTo>
                  <a:lnTo>
                    <a:pt x="182302" y="539571"/>
                  </a:lnTo>
                  <a:lnTo>
                    <a:pt x="194978" y="448914"/>
                  </a:lnTo>
                  <a:lnTo>
                    <a:pt x="206720" y="379892"/>
                  </a:lnTo>
                  <a:lnTo>
                    <a:pt x="212800" y="303725"/>
                  </a:lnTo>
                  <a:lnTo>
                    <a:pt x="214601" y="225624"/>
                  </a:lnTo>
                  <a:lnTo>
                    <a:pt x="204871" y="145036"/>
                  </a:lnTo>
                  <a:lnTo>
                    <a:pt x="196757" y="61019"/>
                  </a:lnTo>
                  <a:lnTo>
                    <a:pt x="187033" y="28657"/>
                  </a:lnTo>
                  <a:lnTo>
                    <a:pt x="171568" y="3130"/>
                  </a:lnTo>
                  <a:lnTo>
                    <a:pt x="164435" y="0"/>
                  </a:lnTo>
                  <a:lnTo>
                    <a:pt x="158009" y="2928"/>
                  </a:lnTo>
                  <a:lnTo>
                    <a:pt x="152052" y="9895"/>
                  </a:lnTo>
                  <a:lnTo>
                    <a:pt x="135683" y="59631"/>
                  </a:lnTo>
                  <a:lnTo>
                    <a:pt x="136220" y="127299"/>
                  </a:lnTo>
                  <a:lnTo>
                    <a:pt x="138978" y="200280"/>
                  </a:lnTo>
                  <a:lnTo>
                    <a:pt x="139796" y="282821"/>
                  </a:lnTo>
                  <a:lnTo>
                    <a:pt x="140038" y="362811"/>
                  </a:lnTo>
                  <a:lnTo>
                    <a:pt x="150459" y="442365"/>
                  </a:lnTo>
                  <a:lnTo>
                    <a:pt x="162548" y="532650"/>
                  </a:lnTo>
                  <a:lnTo>
                    <a:pt x="183925" y="579656"/>
                  </a:lnTo>
                  <a:lnTo>
                    <a:pt x="197488" y="596811"/>
                  </a:lnTo>
                  <a:lnTo>
                    <a:pt x="215359" y="610534"/>
                  </a:lnTo>
                </a:path>
              </a:pathLst>
            </a:custGeom>
            <a:ln w="542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4307269" y="3558725"/>
              <a:ext cx="237692" cy="788543"/>
            </a:xfrm>
            <a:custGeom>
              <a:avLst/>
              <a:gdLst/>
              <a:ahLst/>
              <a:cxnLst/>
              <a:rect l="0" t="0" r="0" b="0"/>
              <a:pathLst>
                <a:path w="237692" h="788543">
                  <a:moveTo>
                    <a:pt x="164041" y="577407"/>
                  </a:moveTo>
                  <a:lnTo>
                    <a:pt x="143101" y="514590"/>
                  </a:lnTo>
                  <a:lnTo>
                    <a:pt x="124646" y="494885"/>
                  </a:lnTo>
                  <a:lnTo>
                    <a:pt x="112705" y="487291"/>
                  </a:lnTo>
                  <a:lnTo>
                    <a:pt x="101401" y="485570"/>
                  </a:lnTo>
                  <a:lnTo>
                    <a:pt x="90522" y="487766"/>
                  </a:lnTo>
                  <a:lnTo>
                    <a:pt x="59238" y="506830"/>
                  </a:lnTo>
                  <a:lnTo>
                    <a:pt x="40571" y="525981"/>
                  </a:lnTo>
                  <a:lnTo>
                    <a:pt x="9499" y="593603"/>
                  </a:lnTo>
                  <a:lnTo>
                    <a:pt x="0" y="684185"/>
                  </a:lnTo>
                  <a:lnTo>
                    <a:pt x="3444" y="738867"/>
                  </a:lnTo>
                  <a:lnTo>
                    <a:pt x="6830" y="755250"/>
                  </a:lnTo>
                  <a:lnTo>
                    <a:pt x="14102" y="767845"/>
                  </a:lnTo>
                  <a:lnTo>
                    <a:pt x="35555" y="786296"/>
                  </a:lnTo>
                  <a:lnTo>
                    <a:pt x="46624" y="788542"/>
                  </a:lnTo>
                  <a:lnTo>
                    <a:pt x="57347" y="786696"/>
                  </a:lnTo>
                  <a:lnTo>
                    <a:pt x="67838" y="782123"/>
                  </a:lnTo>
                  <a:lnTo>
                    <a:pt x="88411" y="759210"/>
                  </a:lnTo>
                  <a:lnTo>
                    <a:pt x="137242" y="672543"/>
                  </a:lnTo>
                  <a:lnTo>
                    <a:pt x="168167" y="593092"/>
                  </a:lnTo>
                  <a:lnTo>
                    <a:pt x="188939" y="525716"/>
                  </a:lnTo>
                  <a:lnTo>
                    <a:pt x="204106" y="440813"/>
                  </a:lnTo>
                  <a:lnTo>
                    <a:pt x="217514" y="354738"/>
                  </a:lnTo>
                  <a:lnTo>
                    <a:pt x="223901" y="282061"/>
                  </a:lnTo>
                  <a:lnTo>
                    <a:pt x="233966" y="198494"/>
                  </a:lnTo>
                  <a:lnTo>
                    <a:pt x="237691" y="113559"/>
                  </a:lnTo>
                  <a:lnTo>
                    <a:pt x="234492" y="27723"/>
                  </a:lnTo>
                  <a:lnTo>
                    <a:pt x="231066" y="10367"/>
                  </a:lnTo>
                  <a:lnTo>
                    <a:pt x="223768" y="2140"/>
                  </a:lnTo>
                  <a:lnTo>
                    <a:pt x="213888" y="0"/>
                  </a:lnTo>
                  <a:lnTo>
                    <a:pt x="202287" y="1915"/>
                  </a:lnTo>
                  <a:lnTo>
                    <a:pt x="192881" y="9877"/>
                  </a:lnTo>
                  <a:lnTo>
                    <a:pt x="171657" y="53029"/>
                  </a:lnTo>
                  <a:lnTo>
                    <a:pt x="153968" y="136426"/>
                  </a:lnTo>
                  <a:lnTo>
                    <a:pt x="141992" y="224527"/>
                  </a:lnTo>
                  <a:lnTo>
                    <a:pt x="136335" y="290467"/>
                  </a:lnTo>
                  <a:lnTo>
                    <a:pt x="134659" y="370924"/>
                  </a:lnTo>
                  <a:lnTo>
                    <a:pt x="142148" y="458280"/>
                  </a:lnTo>
                  <a:lnTo>
                    <a:pt x="154954" y="539696"/>
                  </a:lnTo>
                  <a:lnTo>
                    <a:pt x="175927" y="626728"/>
                  </a:lnTo>
                  <a:lnTo>
                    <a:pt x="224215" y="712801"/>
                  </a:lnTo>
                </a:path>
              </a:pathLst>
            </a:custGeom>
            <a:ln w="542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5088102" y="4048935"/>
              <a:ext cx="120352" cy="11978"/>
            </a:xfrm>
            <a:custGeom>
              <a:avLst/>
              <a:gdLst/>
              <a:ahLst/>
              <a:cxnLst/>
              <a:rect l="0" t="0" r="0" b="0"/>
              <a:pathLst>
                <a:path w="120352" h="11978">
                  <a:moveTo>
                    <a:pt x="120351" y="11977"/>
                  </a:moveTo>
                  <a:lnTo>
                    <a:pt x="66800" y="70"/>
                  </a:lnTo>
                  <a:lnTo>
                    <a:pt x="36375" y="0"/>
                  </a:lnTo>
                  <a:lnTo>
                    <a:pt x="0" y="11977"/>
                  </a:lnTo>
                </a:path>
              </a:pathLst>
            </a:custGeom>
            <a:ln w="542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5329065" y="3919928"/>
              <a:ext cx="259537" cy="430514"/>
            </a:xfrm>
            <a:custGeom>
              <a:avLst/>
              <a:gdLst/>
              <a:ahLst/>
              <a:cxnLst/>
              <a:rect l="0" t="0" r="0" b="0"/>
              <a:pathLst>
                <a:path w="259537" h="430514">
                  <a:moveTo>
                    <a:pt x="150175" y="35679"/>
                  </a:moveTo>
                  <a:lnTo>
                    <a:pt x="124483" y="13330"/>
                  </a:lnTo>
                  <a:lnTo>
                    <a:pt x="100312" y="1788"/>
                  </a:lnTo>
                  <a:lnTo>
                    <a:pt x="68396" y="0"/>
                  </a:lnTo>
                  <a:lnTo>
                    <a:pt x="50524" y="1864"/>
                  </a:lnTo>
                  <a:lnTo>
                    <a:pt x="21752" y="17307"/>
                  </a:lnTo>
                  <a:lnTo>
                    <a:pt x="9400" y="28446"/>
                  </a:lnTo>
                  <a:lnTo>
                    <a:pt x="2836" y="40886"/>
                  </a:lnTo>
                  <a:lnTo>
                    <a:pt x="0" y="68080"/>
                  </a:lnTo>
                  <a:lnTo>
                    <a:pt x="15788" y="111584"/>
                  </a:lnTo>
                  <a:lnTo>
                    <a:pt x="27153" y="121384"/>
                  </a:lnTo>
                  <a:lnTo>
                    <a:pt x="104362" y="146390"/>
                  </a:lnTo>
                  <a:lnTo>
                    <a:pt x="163412" y="167806"/>
                  </a:lnTo>
                  <a:lnTo>
                    <a:pt x="219481" y="212080"/>
                  </a:lnTo>
                  <a:lnTo>
                    <a:pt x="242214" y="249527"/>
                  </a:lnTo>
                  <a:lnTo>
                    <a:pt x="259536" y="292381"/>
                  </a:lnTo>
                  <a:lnTo>
                    <a:pt x="259283" y="344824"/>
                  </a:lnTo>
                  <a:lnTo>
                    <a:pt x="248256" y="374217"/>
                  </a:lnTo>
                  <a:lnTo>
                    <a:pt x="240635" y="386735"/>
                  </a:lnTo>
                  <a:lnTo>
                    <a:pt x="218795" y="405101"/>
                  </a:lnTo>
                  <a:lnTo>
                    <a:pt x="155929" y="430513"/>
                  </a:lnTo>
                  <a:lnTo>
                    <a:pt x="98763" y="430511"/>
                  </a:lnTo>
                  <a:lnTo>
                    <a:pt x="14782" y="411771"/>
                  </a:lnTo>
                </a:path>
              </a:pathLst>
            </a:custGeom>
            <a:ln w="542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4" name="Group 273"/>
          <p:cNvGrpSpPr/>
          <p:nvPr/>
        </p:nvGrpSpPr>
        <p:grpSpPr>
          <a:xfrm>
            <a:off x="6573400" y="3514978"/>
            <a:ext cx="1889491" cy="835464"/>
            <a:chOff x="6573400" y="3514978"/>
            <a:chExt cx="1889491" cy="835464"/>
          </a:xfrm>
        </p:grpSpPr>
        <p:grpSp>
          <p:nvGrpSpPr>
            <p:cNvPr id="259" name="Group 258"/>
            <p:cNvGrpSpPr/>
            <p:nvPr/>
          </p:nvGrpSpPr>
          <p:grpSpPr>
            <a:xfrm>
              <a:off x="6573400" y="3514978"/>
              <a:ext cx="1010452" cy="835464"/>
              <a:chOff x="6573400" y="3514978"/>
              <a:chExt cx="1010452" cy="835464"/>
            </a:xfrm>
          </p:grpSpPr>
          <p:sp>
            <p:nvSpPr>
              <p:cNvPr id="246" name="Freeform 245"/>
              <p:cNvSpPr/>
              <p:nvPr/>
            </p:nvSpPr>
            <p:spPr>
              <a:xfrm>
                <a:off x="6663157" y="3514978"/>
                <a:ext cx="132537" cy="321729"/>
              </a:xfrm>
              <a:custGeom>
                <a:avLst/>
                <a:gdLst/>
                <a:ahLst/>
                <a:cxnLst/>
                <a:rect l="0" t="0" r="0" b="0"/>
                <a:pathLst>
                  <a:path w="132537" h="321729">
                    <a:moveTo>
                      <a:pt x="104750" y="187108"/>
                    </a:moveTo>
                    <a:lnTo>
                      <a:pt x="86941" y="148433"/>
                    </a:lnTo>
                    <a:lnTo>
                      <a:pt x="79498" y="142800"/>
                    </a:lnTo>
                    <a:lnTo>
                      <a:pt x="60251" y="136541"/>
                    </a:lnTo>
                    <a:lnTo>
                      <a:pt x="51414" y="137960"/>
                    </a:lnTo>
                    <a:lnTo>
                      <a:pt x="36106" y="147769"/>
                    </a:lnTo>
                    <a:lnTo>
                      <a:pt x="20834" y="170649"/>
                    </a:lnTo>
                    <a:lnTo>
                      <a:pt x="0" y="224338"/>
                    </a:lnTo>
                    <a:lnTo>
                      <a:pt x="416" y="256915"/>
                    </a:lnTo>
                    <a:lnTo>
                      <a:pt x="7056" y="287720"/>
                    </a:lnTo>
                    <a:lnTo>
                      <a:pt x="20459" y="311485"/>
                    </a:lnTo>
                    <a:lnTo>
                      <a:pt x="27974" y="316337"/>
                    </a:lnTo>
                    <a:lnTo>
                      <a:pt x="47300" y="321728"/>
                    </a:lnTo>
                    <a:lnTo>
                      <a:pt x="56159" y="320078"/>
                    </a:lnTo>
                    <a:lnTo>
                      <a:pt x="71490" y="310012"/>
                    </a:lnTo>
                    <a:lnTo>
                      <a:pt x="86775" y="286987"/>
                    </a:lnTo>
                    <a:lnTo>
                      <a:pt x="104415" y="235086"/>
                    </a:lnTo>
                    <a:lnTo>
                      <a:pt x="117033" y="186865"/>
                    </a:lnTo>
                    <a:lnTo>
                      <a:pt x="122041" y="135184"/>
                    </a:lnTo>
                    <a:lnTo>
                      <a:pt x="123030" y="85334"/>
                    </a:lnTo>
                    <a:lnTo>
                      <a:pt x="123226" y="35847"/>
                    </a:lnTo>
                    <a:lnTo>
                      <a:pt x="118343" y="3700"/>
                    </a:lnTo>
                    <a:lnTo>
                      <a:pt x="114841" y="0"/>
                    </a:lnTo>
                    <a:lnTo>
                      <a:pt x="110448" y="622"/>
                    </a:lnTo>
                    <a:lnTo>
                      <a:pt x="105461" y="4123"/>
                    </a:lnTo>
                    <a:lnTo>
                      <a:pt x="99920" y="18991"/>
                    </a:lnTo>
                    <a:lnTo>
                      <a:pt x="96363" y="66995"/>
                    </a:lnTo>
                    <a:lnTo>
                      <a:pt x="95660" y="118634"/>
                    </a:lnTo>
                    <a:lnTo>
                      <a:pt x="98266" y="168475"/>
                    </a:lnTo>
                    <a:lnTo>
                      <a:pt x="103468" y="222877"/>
                    </a:lnTo>
                    <a:lnTo>
                      <a:pt x="114657" y="278342"/>
                    </a:lnTo>
                    <a:lnTo>
                      <a:pt x="120473" y="294550"/>
                    </a:lnTo>
                    <a:lnTo>
                      <a:pt x="132536" y="307516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Freeform 246"/>
              <p:cNvSpPr/>
              <p:nvPr/>
            </p:nvSpPr>
            <p:spPr>
              <a:xfrm>
                <a:off x="6826713" y="3674125"/>
                <a:ext cx="154226" cy="166786"/>
              </a:xfrm>
              <a:custGeom>
                <a:avLst/>
                <a:gdLst/>
                <a:ahLst/>
                <a:cxnLst/>
                <a:rect l="0" t="0" r="0" b="0"/>
                <a:pathLst>
                  <a:path w="154226" h="166786">
                    <a:moveTo>
                      <a:pt x="98651" y="74272"/>
                    </a:moveTo>
                    <a:lnTo>
                      <a:pt x="95907" y="36715"/>
                    </a:lnTo>
                    <a:lnTo>
                      <a:pt x="90227" y="19502"/>
                    </a:lnTo>
                    <a:lnTo>
                      <a:pt x="80842" y="4991"/>
                    </a:lnTo>
                    <a:lnTo>
                      <a:pt x="74430" y="1327"/>
                    </a:lnTo>
                    <a:lnTo>
                      <a:pt x="59071" y="0"/>
                    </a:lnTo>
                    <a:lnTo>
                      <a:pt x="44697" y="5586"/>
                    </a:lnTo>
                    <a:lnTo>
                      <a:pt x="37983" y="9957"/>
                    </a:lnTo>
                    <a:lnTo>
                      <a:pt x="27778" y="23047"/>
                    </a:lnTo>
                    <a:lnTo>
                      <a:pt x="4204" y="74006"/>
                    </a:lnTo>
                    <a:lnTo>
                      <a:pt x="0" y="114101"/>
                    </a:lnTo>
                    <a:lnTo>
                      <a:pt x="2663" y="136226"/>
                    </a:lnTo>
                    <a:lnTo>
                      <a:pt x="10022" y="153606"/>
                    </a:lnTo>
                    <a:lnTo>
                      <a:pt x="14866" y="161123"/>
                    </a:lnTo>
                    <a:lnTo>
                      <a:pt x="22212" y="165105"/>
                    </a:lnTo>
                    <a:lnTo>
                      <a:pt x="41352" y="166785"/>
                    </a:lnTo>
                    <a:lnTo>
                      <a:pt x="50160" y="163734"/>
                    </a:lnTo>
                    <a:lnTo>
                      <a:pt x="85607" y="133126"/>
                    </a:lnTo>
                    <a:lnTo>
                      <a:pt x="92854" y="115180"/>
                    </a:lnTo>
                    <a:lnTo>
                      <a:pt x="97888" y="66356"/>
                    </a:lnTo>
                    <a:lnTo>
                      <a:pt x="103468" y="95210"/>
                    </a:lnTo>
                    <a:lnTo>
                      <a:pt x="121824" y="129292"/>
                    </a:lnTo>
                    <a:lnTo>
                      <a:pt x="138221" y="148320"/>
                    </a:lnTo>
                    <a:lnTo>
                      <a:pt x="154225" y="157631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Freeform 247"/>
              <p:cNvSpPr/>
              <p:nvPr/>
            </p:nvSpPr>
            <p:spPr>
              <a:xfrm>
                <a:off x="7017986" y="3692823"/>
                <a:ext cx="55574" cy="83361"/>
              </a:xfrm>
              <a:custGeom>
                <a:avLst/>
                <a:gdLst/>
                <a:ahLst/>
                <a:cxnLst/>
                <a:rect l="0" t="0" r="0" b="0"/>
                <a:pathLst>
                  <a:path w="55574" h="83361">
                    <a:moveTo>
                      <a:pt x="0" y="0"/>
                    </a:moveTo>
                    <a:lnTo>
                      <a:pt x="16828" y="46366"/>
                    </a:lnTo>
                    <a:lnTo>
                      <a:pt x="32200" y="65996"/>
                    </a:lnTo>
                    <a:lnTo>
                      <a:pt x="55573" y="83360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Freeform 248"/>
              <p:cNvSpPr/>
              <p:nvPr/>
            </p:nvSpPr>
            <p:spPr>
              <a:xfrm>
                <a:off x="6962413" y="3683561"/>
                <a:ext cx="194506" cy="296392"/>
              </a:xfrm>
              <a:custGeom>
                <a:avLst/>
                <a:gdLst/>
                <a:ahLst/>
                <a:cxnLst/>
                <a:rect l="0" t="0" r="0" b="0"/>
                <a:pathLst>
                  <a:path w="194506" h="296392">
                    <a:moveTo>
                      <a:pt x="194505" y="0"/>
                    </a:moveTo>
                    <a:lnTo>
                      <a:pt x="179754" y="9834"/>
                    </a:lnTo>
                    <a:lnTo>
                      <a:pt x="169768" y="22896"/>
                    </a:lnTo>
                    <a:lnTo>
                      <a:pt x="141131" y="74482"/>
                    </a:lnTo>
                    <a:lnTo>
                      <a:pt x="116390" y="127854"/>
                    </a:lnTo>
                    <a:lnTo>
                      <a:pt x="86324" y="183582"/>
                    </a:lnTo>
                    <a:lnTo>
                      <a:pt x="49386" y="235755"/>
                    </a:lnTo>
                    <a:lnTo>
                      <a:pt x="5488" y="284308"/>
                    </a:lnTo>
                    <a:lnTo>
                      <a:pt x="0" y="296391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Freeform 249"/>
              <p:cNvSpPr/>
              <p:nvPr/>
            </p:nvSpPr>
            <p:spPr>
              <a:xfrm>
                <a:off x="7203230" y="3683745"/>
                <a:ext cx="221638" cy="157275"/>
              </a:xfrm>
              <a:custGeom>
                <a:avLst/>
                <a:gdLst/>
                <a:ahLst/>
                <a:cxnLst/>
                <a:rect l="0" t="0" r="0" b="0"/>
                <a:pathLst>
                  <a:path w="221638" h="157275">
                    <a:moveTo>
                      <a:pt x="0" y="73914"/>
                    </a:moveTo>
                    <a:lnTo>
                      <a:pt x="51567" y="73914"/>
                    </a:lnTo>
                    <a:lnTo>
                      <a:pt x="104102" y="66583"/>
                    </a:lnTo>
                    <a:lnTo>
                      <a:pt x="151721" y="65033"/>
                    </a:lnTo>
                    <a:lnTo>
                      <a:pt x="188462" y="64765"/>
                    </a:lnTo>
                    <a:lnTo>
                      <a:pt x="195623" y="61640"/>
                    </a:lnTo>
                    <a:lnTo>
                      <a:pt x="199367" y="56469"/>
                    </a:lnTo>
                    <a:lnTo>
                      <a:pt x="200834" y="49935"/>
                    </a:lnTo>
                    <a:lnTo>
                      <a:pt x="199755" y="43520"/>
                    </a:lnTo>
                    <a:lnTo>
                      <a:pt x="193065" y="30904"/>
                    </a:lnTo>
                    <a:lnTo>
                      <a:pt x="180487" y="21181"/>
                    </a:lnTo>
                    <a:lnTo>
                      <a:pt x="149818" y="0"/>
                    </a:lnTo>
                    <a:lnTo>
                      <a:pt x="150305" y="968"/>
                    </a:lnTo>
                    <a:lnTo>
                      <a:pt x="163572" y="12164"/>
                    </a:lnTo>
                    <a:lnTo>
                      <a:pt x="214676" y="52483"/>
                    </a:lnTo>
                    <a:lnTo>
                      <a:pt x="219273" y="60655"/>
                    </a:lnTo>
                    <a:lnTo>
                      <a:pt x="221637" y="80714"/>
                    </a:lnTo>
                    <a:lnTo>
                      <a:pt x="216513" y="97862"/>
                    </a:lnTo>
                    <a:lnTo>
                      <a:pt x="187481" y="142999"/>
                    </a:lnTo>
                    <a:lnTo>
                      <a:pt x="175982" y="157274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Freeform 250"/>
              <p:cNvSpPr/>
              <p:nvPr/>
            </p:nvSpPr>
            <p:spPr>
              <a:xfrm>
                <a:off x="6573400" y="3989214"/>
                <a:ext cx="138933" cy="181894"/>
              </a:xfrm>
              <a:custGeom>
                <a:avLst/>
                <a:gdLst/>
                <a:ahLst/>
                <a:cxnLst/>
                <a:rect l="0" t="0" r="0" b="0"/>
                <a:pathLst>
                  <a:path w="138933" h="181894">
                    <a:moveTo>
                      <a:pt x="0" y="18525"/>
                    </a:moveTo>
                    <a:lnTo>
                      <a:pt x="12820" y="56082"/>
                    </a:lnTo>
                    <a:lnTo>
                      <a:pt x="40605" y="108316"/>
                    </a:lnTo>
                    <a:lnTo>
                      <a:pt x="66155" y="157085"/>
                    </a:lnTo>
                    <a:lnTo>
                      <a:pt x="81578" y="180217"/>
                    </a:lnTo>
                    <a:lnTo>
                      <a:pt x="86288" y="181893"/>
                    </a:lnTo>
                    <a:lnTo>
                      <a:pt x="90457" y="179922"/>
                    </a:lnTo>
                    <a:lnTo>
                      <a:pt x="94266" y="175522"/>
                    </a:lnTo>
                    <a:lnTo>
                      <a:pt x="107773" y="131486"/>
                    </a:lnTo>
                    <a:lnTo>
                      <a:pt x="120352" y="75981"/>
                    </a:lnTo>
                    <a:lnTo>
                      <a:pt x="134809" y="22051"/>
                    </a:lnTo>
                    <a:lnTo>
                      <a:pt x="138932" y="0"/>
                    </a:lnTo>
                  </a:path>
                </a:pathLst>
              </a:custGeom>
              <a:ln w="3347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Freeform 251"/>
              <p:cNvSpPr/>
              <p:nvPr/>
            </p:nvSpPr>
            <p:spPr>
              <a:xfrm>
                <a:off x="6724689" y="4016827"/>
                <a:ext cx="163627" cy="146848"/>
              </a:xfrm>
              <a:custGeom>
                <a:avLst/>
                <a:gdLst/>
                <a:ahLst/>
                <a:cxnLst/>
                <a:rect l="0" t="0" r="0" b="0"/>
                <a:pathLst>
                  <a:path w="163627" h="146848">
                    <a:moveTo>
                      <a:pt x="117315" y="74272"/>
                    </a:moveTo>
                    <a:lnTo>
                      <a:pt x="104423" y="27622"/>
                    </a:lnTo>
                    <a:lnTo>
                      <a:pt x="93061" y="12030"/>
                    </a:lnTo>
                    <a:lnTo>
                      <a:pt x="85709" y="4991"/>
                    </a:lnTo>
                    <a:lnTo>
                      <a:pt x="76691" y="1326"/>
                    </a:lnTo>
                    <a:lnTo>
                      <a:pt x="55694" y="0"/>
                    </a:lnTo>
                    <a:lnTo>
                      <a:pt x="46389" y="4174"/>
                    </a:lnTo>
                    <a:lnTo>
                      <a:pt x="30562" y="19791"/>
                    </a:lnTo>
                    <a:lnTo>
                      <a:pt x="7348" y="65154"/>
                    </a:lnTo>
                    <a:lnTo>
                      <a:pt x="0" y="95583"/>
                    </a:lnTo>
                    <a:lnTo>
                      <a:pt x="567" y="127926"/>
                    </a:lnTo>
                    <a:lnTo>
                      <a:pt x="2435" y="137828"/>
                    </a:lnTo>
                    <a:lnTo>
                      <a:pt x="7796" y="143400"/>
                    </a:lnTo>
                    <a:lnTo>
                      <a:pt x="15487" y="146085"/>
                    </a:lnTo>
                    <a:lnTo>
                      <a:pt x="24730" y="146847"/>
                    </a:lnTo>
                    <a:lnTo>
                      <a:pt x="32951" y="144267"/>
                    </a:lnTo>
                    <a:lnTo>
                      <a:pt x="47574" y="133167"/>
                    </a:lnTo>
                    <a:lnTo>
                      <a:pt x="62461" y="104643"/>
                    </a:lnTo>
                    <a:lnTo>
                      <a:pt x="73390" y="75038"/>
                    </a:lnTo>
                    <a:lnTo>
                      <a:pt x="76712" y="71695"/>
                    </a:lnTo>
                    <a:lnTo>
                      <a:pt x="79955" y="72554"/>
                    </a:lnTo>
                    <a:lnTo>
                      <a:pt x="114752" y="121566"/>
                    </a:lnTo>
                    <a:lnTo>
                      <a:pt x="129554" y="134056"/>
                    </a:lnTo>
                    <a:lnTo>
                      <a:pt x="144366" y="140978"/>
                    </a:lnTo>
                    <a:lnTo>
                      <a:pt x="149758" y="141383"/>
                    </a:lnTo>
                    <a:lnTo>
                      <a:pt x="163626" y="139107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Freeform 252"/>
              <p:cNvSpPr/>
              <p:nvPr/>
            </p:nvSpPr>
            <p:spPr>
              <a:xfrm>
                <a:off x="6892660" y="3924379"/>
                <a:ext cx="23443" cy="314916"/>
              </a:xfrm>
              <a:custGeom>
                <a:avLst/>
                <a:gdLst/>
                <a:ahLst/>
                <a:cxnLst/>
                <a:rect l="0" t="0" r="0" b="0"/>
                <a:pathLst>
                  <a:path w="23443" h="314916">
                    <a:moveTo>
                      <a:pt x="4917" y="0"/>
                    </a:moveTo>
                    <a:lnTo>
                      <a:pt x="0" y="14751"/>
                    </a:lnTo>
                    <a:lnTo>
                      <a:pt x="2879" y="56848"/>
                    </a:lnTo>
                    <a:lnTo>
                      <a:pt x="5342" y="101919"/>
                    </a:lnTo>
                    <a:lnTo>
                      <a:pt x="12129" y="151862"/>
                    </a:lnTo>
                    <a:lnTo>
                      <a:pt x="13775" y="205751"/>
                    </a:lnTo>
                    <a:lnTo>
                      <a:pt x="20466" y="256037"/>
                    </a:lnTo>
                    <a:lnTo>
                      <a:pt x="22855" y="297377"/>
                    </a:lnTo>
                    <a:lnTo>
                      <a:pt x="23442" y="314915"/>
                    </a:lnTo>
                  </a:path>
                </a:pathLst>
              </a:custGeom>
              <a:ln w="3347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Freeform 253"/>
              <p:cNvSpPr/>
              <p:nvPr/>
            </p:nvSpPr>
            <p:spPr>
              <a:xfrm>
                <a:off x="6984863" y="3952165"/>
                <a:ext cx="14599" cy="259343"/>
              </a:xfrm>
              <a:custGeom>
                <a:avLst/>
                <a:gdLst/>
                <a:ahLst/>
                <a:cxnLst/>
                <a:rect l="0" t="0" r="0" b="0"/>
                <a:pathLst>
                  <a:path w="14599" h="259343">
                    <a:moveTo>
                      <a:pt x="5336" y="0"/>
                    </a:moveTo>
                    <a:lnTo>
                      <a:pt x="0" y="28549"/>
                    </a:lnTo>
                    <a:lnTo>
                      <a:pt x="4430" y="84032"/>
                    </a:lnTo>
                    <a:lnTo>
                      <a:pt x="5068" y="127698"/>
                    </a:lnTo>
                    <a:lnTo>
                      <a:pt x="11648" y="182186"/>
                    </a:lnTo>
                    <a:lnTo>
                      <a:pt x="14015" y="233201"/>
                    </a:lnTo>
                    <a:lnTo>
                      <a:pt x="14598" y="259342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254"/>
              <p:cNvSpPr/>
              <p:nvPr/>
            </p:nvSpPr>
            <p:spPr>
              <a:xfrm>
                <a:off x="7036055" y="4042879"/>
                <a:ext cx="92872" cy="150105"/>
              </a:xfrm>
              <a:custGeom>
                <a:avLst/>
                <a:gdLst/>
                <a:ahLst/>
                <a:cxnLst/>
                <a:rect l="0" t="0" r="0" b="0"/>
                <a:pathLst>
                  <a:path w="92872" h="150105">
                    <a:moveTo>
                      <a:pt x="9718" y="66744"/>
                    </a:moveTo>
                    <a:lnTo>
                      <a:pt x="61284" y="61827"/>
                    </a:lnTo>
                    <a:lnTo>
                      <a:pt x="79291" y="53924"/>
                    </a:lnTo>
                    <a:lnTo>
                      <a:pt x="86974" y="48935"/>
                    </a:lnTo>
                    <a:lnTo>
                      <a:pt x="91067" y="41493"/>
                    </a:lnTo>
                    <a:lnTo>
                      <a:pt x="92871" y="22246"/>
                    </a:lnTo>
                    <a:lnTo>
                      <a:pt x="89851" y="14438"/>
                    </a:lnTo>
                    <a:lnTo>
                      <a:pt x="78265" y="3017"/>
                    </a:lnTo>
                    <a:lnTo>
                      <a:pt x="60080" y="0"/>
                    </a:lnTo>
                    <a:lnTo>
                      <a:pt x="40334" y="3119"/>
                    </a:lnTo>
                    <a:lnTo>
                      <a:pt x="24696" y="11366"/>
                    </a:lnTo>
                    <a:lnTo>
                      <a:pt x="4322" y="32497"/>
                    </a:lnTo>
                    <a:lnTo>
                      <a:pt x="975" y="41854"/>
                    </a:lnTo>
                    <a:lnTo>
                      <a:pt x="0" y="63229"/>
                    </a:lnTo>
                    <a:lnTo>
                      <a:pt x="5237" y="93489"/>
                    </a:lnTo>
                    <a:lnTo>
                      <a:pt x="18224" y="117092"/>
                    </a:lnTo>
                    <a:lnTo>
                      <a:pt x="40026" y="137121"/>
                    </a:lnTo>
                    <a:lnTo>
                      <a:pt x="57149" y="144333"/>
                    </a:lnTo>
                    <a:lnTo>
                      <a:pt x="83816" y="150104"/>
                    </a:lnTo>
                  </a:path>
                </a:pathLst>
              </a:custGeom>
              <a:ln w="3347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255"/>
              <p:cNvSpPr/>
              <p:nvPr/>
            </p:nvSpPr>
            <p:spPr>
              <a:xfrm>
                <a:off x="7166181" y="4072574"/>
                <a:ext cx="64838" cy="64836"/>
              </a:xfrm>
              <a:custGeom>
                <a:avLst/>
                <a:gdLst/>
                <a:ahLst/>
                <a:cxnLst/>
                <a:rect l="0" t="0" r="0" b="0"/>
                <a:pathLst>
                  <a:path w="64838" h="64836">
                    <a:moveTo>
                      <a:pt x="0" y="0"/>
                    </a:moveTo>
                    <a:lnTo>
                      <a:pt x="25784" y="33758"/>
                    </a:lnTo>
                    <a:lnTo>
                      <a:pt x="64837" y="64835"/>
                    </a:lnTo>
                  </a:path>
                </a:pathLst>
              </a:custGeom>
              <a:ln w="3347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Freeform 256"/>
              <p:cNvSpPr/>
              <p:nvPr/>
            </p:nvSpPr>
            <p:spPr>
              <a:xfrm>
                <a:off x="7138394" y="4044788"/>
                <a:ext cx="166720" cy="305654"/>
              </a:xfrm>
              <a:custGeom>
                <a:avLst/>
                <a:gdLst/>
                <a:ahLst/>
                <a:cxnLst/>
                <a:rect l="0" t="0" r="0" b="0"/>
                <a:pathLst>
                  <a:path w="166720" h="305654">
                    <a:moveTo>
                      <a:pt x="166719" y="0"/>
                    </a:moveTo>
                    <a:lnTo>
                      <a:pt x="151930" y="16847"/>
                    </a:lnTo>
                    <a:lnTo>
                      <a:pt x="123175" y="69328"/>
                    </a:lnTo>
                    <a:lnTo>
                      <a:pt x="105098" y="118628"/>
                    </a:lnTo>
                    <a:lnTo>
                      <a:pt x="82776" y="174105"/>
                    </a:lnTo>
                    <a:lnTo>
                      <a:pt x="58545" y="220092"/>
                    </a:lnTo>
                    <a:lnTo>
                      <a:pt x="27772" y="268314"/>
                    </a:lnTo>
                    <a:lnTo>
                      <a:pt x="0" y="305653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Freeform 257"/>
              <p:cNvSpPr/>
              <p:nvPr/>
            </p:nvSpPr>
            <p:spPr>
              <a:xfrm>
                <a:off x="7434786" y="4028489"/>
                <a:ext cx="149066" cy="136708"/>
              </a:xfrm>
              <a:custGeom>
                <a:avLst/>
                <a:gdLst/>
                <a:ahLst/>
                <a:cxnLst/>
                <a:rect l="0" t="0" r="0" b="0"/>
                <a:pathLst>
                  <a:path w="149066" h="136708">
                    <a:moveTo>
                      <a:pt x="0" y="53347"/>
                    </a:moveTo>
                    <a:lnTo>
                      <a:pt x="32971" y="60678"/>
                    </a:lnTo>
                    <a:lnTo>
                      <a:pt x="78208" y="62228"/>
                    </a:lnTo>
                    <a:lnTo>
                      <a:pt x="124726" y="66841"/>
                    </a:lnTo>
                    <a:lnTo>
                      <a:pt x="141538" y="60717"/>
                    </a:lnTo>
                    <a:lnTo>
                      <a:pt x="144786" y="55173"/>
                    </a:lnTo>
                    <a:lnTo>
                      <a:pt x="144893" y="48390"/>
                    </a:lnTo>
                    <a:lnTo>
                      <a:pt x="139522" y="33648"/>
                    </a:lnTo>
                    <a:lnTo>
                      <a:pt x="113498" y="1113"/>
                    </a:lnTo>
                    <a:lnTo>
                      <a:pt x="111685" y="0"/>
                    </a:lnTo>
                    <a:lnTo>
                      <a:pt x="115159" y="6997"/>
                    </a:lnTo>
                    <a:lnTo>
                      <a:pt x="145731" y="41265"/>
                    </a:lnTo>
                    <a:lnTo>
                      <a:pt x="148610" y="49409"/>
                    </a:lnTo>
                    <a:lnTo>
                      <a:pt x="149065" y="69435"/>
                    </a:lnTo>
                    <a:lnTo>
                      <a:pt x="145688" y="78480"/>
                    </a:lnTo>
                    <a:lnTo>
                      <a:pt x="133702" y="94019"/>
                    </a:lnTo>
                    <a:lnTo>
                      <a:pt x="83358" y="136707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3" name="Group 272"/>
            <p:cNvGrpSpPr/>
            <p:nvPr/>
          </p:nvGrpSpPr>
          <p:grpSpPr>
            <a:xfrm>
              <a:off x="7703389" y="3542248"/>
              <a:ext cx="759502" cy="743358"/>
              <a:chOff x="7703389" y="3542248"/>
              <a:chExt cx="759502" cy="743358"/>
            </a:xfrm>
          </p:grpSpPr>
          <p:sp>
            <p:nvSpPr>
              <p:cNvPr id="260" name="Freeform 259"/>
              <p:cNvSpPr/>
              <p:nvPr/>
            </p:nvSpPr>
            <p:spPr>
              <a:xfrm>
                <a:off x="7705397" y="3542248"/>
                <a:ext cx="155450" cy="335932"/>
              </a:xfrm>
              <a:custGeom>
                <a:avLst/>
                <a:gdLst/>
                <a:ahLst/>
                <a:cxnLst/>
                <a:rect l="0" t="0" r="0" b="0"/>
                <a:pathLst>
                  <a:path w="155450" h="335932">
                    <a:moveTo>
                      <a:pt x="127662" y="169100"/>
                    </a:moveTo>
                    <a:lnTo>
                      <a:pt x="101879" y="135342"/>
                    </a:lnTo>
                    <a:lnTo>
                      <a:pt x="84643" y="128368"/>
                    </a:lnTo>
                    <a:lnTo>
                      <a:pt x="74284" y="126509"/>
                    </a:lnTo>
                    <a:lnTo>
                      <a:pt x="65319" y="128356"/>
                    </a:lnTo>
                    <a:lnTo>
                      <a:pt x="49869" y="138642"/>
                    </a:lnTo>
                    <a:lnTo>
                      <a:pt x="24210" y="170402"/>
                    </a:lnTo>
                    <a:lnTo>
                      <a:pt x="4773" y="215582"/>
                    </a:lnTo>
                    <a:lnTo>
                      <a:pt x="0" y="248165"/>
                    </a:lnTo>
                    <a:lnTo>
                      <a:pt x="5783" y="288660"/>
                    </a:lnTo>
                    <a:lnTo>
                      <a:pt x="14936" y="316015"/>
                    </a:lnTo>
                    <a:lnTo>
                      <a:pt x="24733" y="330791"/>
                    </a:lnTo>
                    <a:lnTo>
                      <a:pt x="32286" y="334525"/>
                    </a:lnTo>
                    <a:lnTo>
                      <a:pt x="51655" y="335931"/>
                    </a:lnTo>
                    <a:lnTo>
                      <a:pt x="68496" y="330380"/>
                    </a:lnTo>
                    <a:lnTo>
                      <a:pt x="75869" y="326019"/>
                    </a:lnTo>
                    <a:lnTo>
                      <a:pt x="96078" y="300212"/>
                    </a:lnTo>
                    <a:lnTo>
                      <a:pt x="110185" y="266494"/>
                    </a:lnTo>
                    <a:lnTo>
                      <a:pt x="117806" y="219251"/>
                    </a:lnTo>
                    <a:lnTo>
                      <a:pt x="125411" y="173632"/>
                    </a:lnTo>
                    <a:lnTo>
                      <a:pt x="126995" y="130650"/>
                    </a:lnTo>
                    <a:lnTo>
                      <a:pt x="127465" y="85325"/>
                    </a:lnTo>
                    <a:lnTo>
                      <a:pt x="122707" y="33744"/>
                    </a:lnTo>
                    <a:lnTo>
                      <a:pt x="114759" y="3440"/>
                    </a:lnTo>
                    <a:lnTo>
                      <a:pt x="111856" y="0"/>
                    </a:lnTo>
                    <a:lnTo>
                      <a:pt x="108892" y="793"/>
                    </a:lnTo>
                    <a:lnTo>
                      <a:pt x="105887" y="4410"/>
                    </a:lnTo>
                    <a:lnTo>
                      <a:pt x="101656" y="29168"/>
                    </a:lnTo>
                    <a:lnTo>
                      <a:pt x="100227" y="74413"/>
                    </a:lnTo>
                    <a:lnTo>
                      <a:pt x="102689" y="120247"/>
                    </a:lnTo>
                    <a:lnTo>
                      <a:pt x="107864" y="164252"/>
                    </a:lnTo>
                    <a:lnTo>
                      <a:pt x="109915" y="211556"/>
                    </a:lnTo>
                    <a:lnTo>
                      <a:pt x="121997" y="261214"/>
                    </a:lnTo>
                    <a:lnTo>
                      <a:pt x="135818" y="284442"/>
                    </a:lnTo>
                    <a:lnTo>
                      <a:pt x="144323" y="292402"/>
                    </a:lnTo>
                    <a:lnTo>
                      <a:pt x="155449" y="298771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Freeform 260"/>
              <p:cNvSpPr/>
              <p:nvPr/>
            </p:nvSpPr>
            <p:spPr>
              <a:xfrm>
                <a:off x="7889724" y="3703129"/>
                <a:ext cx="128581" cy="156727"/>
              </a:xfrm>
              <a:custGeom>
                <a:avLst/>
                <a:gdLst/>
                <a:ahLst/>
                <a:cxnLst/>
                <a:rect l="0" t="0" r="0" b="0"/>
                <a:pathLst>
                  <a:path w="128581" h="156727">
                    <a:moveTo>
                      <a:pt x="73007" y="54530"/>
                    </a:moveTo>
                    <a:lnTo>
                      <a:pt x="73007" y="34862"/>
                    </a:lnTo>
                    <a:lnTo>
                      <a:pt x="63173" y="7880"/>
                    </a:lnTo>
                    <a:lnTo>
                      <a:pt x="57189" y="2848"/>
                    </a:lnTo>
                    <a:lnTo>
                      <a:pt x="50112" y="522"/>
                    </a:lnTo>
                    <a:lnTo>
                      <a:pt x="42306" y="0"/>
                    </a:lnTo>
                    <a:lnTo>
                      <a:pt x="28145" y="4909"/>
                    </a:lnTo>
                    <a:lnTo>
                      <a:pt x="21487" y="9100"/>
                    </a:lnTo>
                    <a:lnTo>
                      <a:pt x="11344" y="24734"/>
                    </a:lnTo>
                    <a:lnTo>
                      <a:pt x="4436" y="45404"/>
                    </a:lnTo>
                    <a:lnTo>
                      <a:pt x="0" y="92216"/>
                    </a:lnTo>
                    <a:lnTo>
                      <a:pt x="1976" y="126072"/>
                    </a:lnTo>
                    <a:lnTo>
                      <a:pt x="4042" y="136186"/>
                    </a:lnTo>
                    <a:lnTo>
                      <a:pt x="8504" y="143958"/>
                    </a:lnTo>
                    <a:lnTo>
                      <a:pt x="21698" y="155338"/>
                    </a:lnTo>
                    <a:lnTo>
                      <a:pt x="28510" y="156726"/>
                    </a:lnTo>
                    <a:lnTo>
                      <a:pt x="35109" y="155592"/>
                    </a:lnTo>
                    <a:lnTo>
                      <a:pt x="41567" y="152779"/>
                    </a:lnTo>
                    <a:lnTo>
                      <a:pt x="51487" y="141420"/>
                    </a:lnTo>
                    <a:lnTo>
                      <a:pt x="58297" y="125051"/>
                    </a:lnTo>
                    <a:lnTo>
                      <a:pt x="62669" y="81000"/>
                    </a:lnTo>
                    <a:lnTo>
                      <a:pt x="63027" y="69089"/>
                    </a:lnTo>
                    <a:lnTo>
                      <a:pt x="64295" y="64236"/>
                    </a:lnTo>
                    <a:lnTo>
                      <a:pt x="66169" y="64088"/>
                    </a:lnTo>
                    <a:lnTo>
                      <a:pt x="104336" y="118042"/>
                    </a:lnTo>
                    <a:lnTo>
                      <a:pt x="128580" y="137890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Freeform 261"/>
              <p:cNvSpPr/>
              <p:nvPr/>
            </p:nvSpPr>
            <p:spPr>
              <a:xfrm>
                <a:off x="8027567" y="3720610"/>
                <a:ext cx="55573" cy="83361"/>
              </a:xfrm>
              <a:custGeom>
                <a:avLst/>
                <a:gdLst/>
                <a:ahLst/>
                <a:cxnLst/>
                <a:rect l="0" t="0" r="0" b="0"/>
                <a:pathLst>
                  <a:path w="55573" h="83361">
                    <a:moveTo>
                      <a:pt x="0" y="0"/>
                    </a:moveTo>
                    <a:lnTo>
                      <a:pt x="25783" y="41733"/>
                    </a:lnTo>
                    <a:lnTo>
                      <a:pt x="50227" y="71158"/>
                    </a:lnTo>
                    <a:lnTo>
                      <a:pt x="55572" y="83360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Freeform 262"/>
              <p:cNvSpPr/>
              <p:nvPr/>
            </p:nvSpPr>
            <p:spPr>
              <a:xfrm>
                <a:off x="8027567" y="3683561"/>
                <a:ext cx="111147" cy="250081"/>
              </a:xfrm>
              <a:custGeom>
                <a:avLst/>
                <a:gdLst/>
                <a:ahLst/>
                <a:cxnLst/>
                <a:rect l="0" t="0" r="0" b="0"/>
                <a:pathLst>
                  <a:path w="111147" h="250081">
                    <a:moveTo>
                      <a:pt x="111146" y="0"/>
                    </a:moveTo>
                    <a:lnTo>
                      <a:pt x="94318" y="53760"/>
                    </a:lnTo>
                    <a:lnTo>
                      <a:pt x="72249" y="106563"/>
                    </a:lnTo>
                    <a:lnTo>
                      <a:pt x="45661" y="159598"/>
                    </a:lnTo>
                    <a:lnTo>
                      <a:pt x="22746" y="212093"/>
                    </a:lnTo>
                    <a:lnTo>
                      <a:pt x="12686" y="237452"/>
                    </a:lnTo>
                    <a:lnTo>
                      <a:pt x="0" y="250080"/>
                    </a:lnTo>
                  </a:path>
                </a:pathLst>
              </a:custGeom>
              <a:ln w="3347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Freeform 263"/>
              <p:cNvSpPr/>
              <p:nvPr/>
            </p:nvSpPr>
            <p:spPr>
              <a:xfrm>
                <a:off x="8211306" y="3659637"/>
                <a:ext cx="121939" cy="172121"/>
              </a:xfrm>
              <a:custGeom>
                <a:avLst/>
                <a:gdLst/>
                <a:ahLst/>
                <a:cxnLst/>
                <a:rect l="0" t="0" r="0" b="0"/>
                <a:pathLst>
                  <a:path w="121939" h="172121">
                    <a:moveTo>
                      <a:pt x="94125" y="23924"/>
                    </a:moveTo>
                    <a:lnTo>
                      <a:pt x="89209" y="9173"/>
                    </a:lnTo>
                    <a:lnTo>
                      <a:pt x="83644" y="4828"/>
                    </a:lnTo>
                    <a:lnTo>
                      <a:pt x="66483" y="0"/>
                    </a:lnTo>
                    <a:lnTo>
                      <a:pt x="47879" y="3343"/>
                    </a:lnTo>
                    <a:lnTo>
                      <a:pt x="22792" y="16797"/>
                    </a:lnTo>
                    <a:lnTo>
                      <a:pt x="9936" y="28990"/>
                    </a:lnTo>
                    <a:lnTo>
                      <a:pt x="791" y="44700"/>
                    </a:lnTo>
                    <a:lnTo>
                      <a:pt x="0" y="53212"/>
                    </a:lnTo>
                    <a:lnTo>
                      <a:pt x="4609" y="70903"/>
                    </a:lnTo>
                    <a:lnTo>
                      <a:pt x="10778" y="76855"/>
                    </a:lnTo>
                    <a:lnTo>
                      <a:pt x="28609" y="83469"/>
                    </a:lnTo>
                    <a:lnTo>
                      <a:pt x="82843" y="90808"/>
                    </a:lnTo>
                    <a:lnTo>
                      <a:pt x="101461" y="96874"/>
                    </a:lnTo>
                    <a:lnTo>
                      <a:pt x="116597" y="106431"/>
                    </a:lnTo>
                    <a:lnTo>
                      <a:pt x="120427" y="112890"/>
                    </a:lnTo>
                    <a:lnTo>
                      <a:pt x="121938" y="128301"/>
                    </a:lnTo>
                    <a:lnTo>
                      <a:pt x="116436" y="142696"/>
                    </a:lnTo>
                    <a:lnTo>
                      <a:pt x="112085" y="149416"/>
                    </a:lnTo>
                    <a:lnTo>
                      <a:pt x="99020" y="159629"/>
                    </a:lnTo>
                    <a:lnTo>
                      <a:pt x="91215" y="163792"/>
                    </a:lnTo>
                    <a:lnTo>
                      <a:pt x="43771" y="170475"/>
                    </a:lnTo>
                    <a:lnTo>
                      <a:pt x="1504" y="172120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Freeform 264"/>
              <p:cNvSpPr/>
              <p:nvPr/>
            </p:nvSpPr>
            <p:spPr>
              <a:xfrm>
                <a:off x="7703389" y="3998477"/>
                <a:ext cx="111147" cy="180722"/>
              </a:xfrm>
              <a:custGeom>
                <a:avLst/>
                <a:gdLst/>
                <a:ahLst/>
                <a:cxnLst/>
                <a:rect l="0" t="0" r="0" b="0"/>
                <a:pathLst>
                  <a:path w="111147" h="180722">
                    <a:moveTo>
                      <a:pt x="0" y="0"/>
                    </a:moveTo>
                    <a:lnTo>
                      <a:pt x="4918" y="51566"/>
                    </a:lnTo>
                    <a:lnTo>
                      <a:pt x="23194" y="98196"/>
                    </a:lnTo>
                    <a:lnTo>
                      <a:pt x="47777" y="147709"/>
                    </a:lnTo>
                    <a:lnTo>
                      <a:pt x="63096" y="175838"/>
                    </a:lnTo>
                    <a:lnTo>
                      <a:pt x="68821" y="180002"/>
                    </a:lnTo>
                    <a:lnTo>
                      <a:pt x="74697" y="180721"/>
                    </a:lnTo>
                    <a:lnTo>
                      <a:pt x="80672" y="179141"/>
                    </a:lnTo>
                    <a:lnTo>
                      <a:pt x="84655" y="172942"/>
                    </a:lnTo>
                    <a:lnTo>
                      <a:pt x="96489" y="121635"/>
                    </a:lnTo>
                    <a:lnTo>
                      <a:pt x="107183" y="72929"/>
                    </a:lnTo>
                    <a:lnTo>
                      <a:pt x="111146" y="46311"/>
                    </a:lnTo>
                  </a:path>
                </a:pathLst>
              </a:custGeom>
              <a:ln w="3347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Freeform 265"/>
              <p:cNvSpPr/>
              <p:nvPr/>
            </p:nvSpPr>
            <p:spPr>
              <a:xfrm>
                <a:off x="7849283" y="4039584"/>
                <a:ext cx="141234" cy="144138"/>
              </a:xfrm>
              <a:custGeom>
                <a:avLst/>
                <a:gdLst/>
                <a:ahLst/>
                <a:cxnLst/>
                <a:rect l="0" t="0" r="0" b="0"/>
                <a:pathLst>
                  <a:path w="141234" h="144138">
                    <a:moveTo>
                      <a:pt x="113447" y="70039"/>
                    </a:moveTo>
                    <a:lnTo>
                      <a:pt x="100555" y="31364"/>
                    </a:lnTo>
                    <a:lnTo>
                      <a:pt x="89192" y="16488"/>
                    </a:lnTo>
                    <a:lnTo>
                      <a:pt x="81841" y="9639"/>
                    </a:lnTo>
                    <a:lnTo>
                      <a:pt x="62695" y="2030"/>
                    </a:lnTo>
                    <a:lnTo>
                      <a:pt x="51826" y="0"/>
                    </a:lnTo>
                    <a:lnTo>
                      <a:pt x="34260" y="3235"/>
                    </a:lnTo>
                    <a:lnTo>
                      <a:pt x="26695" y="6979"/>
                    </a:lnTo>
                    <a:lnTo>
                      <a:pt x="15543" y="22116"/>
                    </a:lnTo>
                    <a:lnTo>
                      <a:pt x="0" y="60459"/>
                    </a:lnTo>
                    <a:lnTo>
                      <a:pt x="18" y="98304"/>
                    </a:lnTo>
                    <a:lnTo>
                      <a:pt x="11459" y="132272"/>
                    </a:lnTo>
                    <a:lnTo>
                      <a:pt x="18698" y="138285"/>
                    </a:lnTo>
                    <a:lnTo>
                      <a:pt x="27640" y="141265"/>
                    </a:lnTo>
                    <a:lnTo>
                      <a:pt x="37718" y="142222"/>
                    </a:lnTo>
                    <a:lnTo>
                      <a:pt x="45466" y="139773"/>
                    </a:lnTo>
                    <a:lnTo>
                      <a:pt x="51661" y="135053"/>
                    </a:lnTo>
                    <a:lnTo>
                      <a:pt x="56819" y="128818"/>
                    </a:lnTo>
                    <a:lnTo>
                      <a:pt x="62551" y="108170"/>
                    </a:lnTo>
                    <a:lnTo>
                      <a:pt x="71149" y="62820"/>
                    </a:lnTo>
                    <a:lnTo>
                      <a:pt x="73927" y="60081"/>
                    </a:lnTo>
                    <a:lnTo>
                      <a:pt x="76809" y="62371"/>
                    </a:lnTo>
                    <a:lnTo>
                      <a:pt x="102950" y="112068"/>
                    </a:lnTo>
                    <a:lnTo>
                      <a:pt x="125133" y="135668"/>
                    </a:lnTo>
                    <a:lnTo>
                      <a:pt x="141233" y="144137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" name="Freeform 266"/>
              <p:cNvSpPr/>
              <p:nvPr/>
            </p:nvSpPr>
            <p:spPr>
              <a:xfrm>
                <a:off x="7990516" y="3942903"/>
                <a:ext cx="27788" cy="268606"/>
              </a:xfrm>
              <a:custGeom>
                <a:avLst/>
                <a:gdLst/>
                <a:ahLst/>
                <a:cxnLst/>
                <a:rect l="0" t="0" r="0" b="0"/>
                <a:pathLst>
                  <a:path w="27788" h="268606">
                    <a:moveTo>
                      <a:pt x="0" y="0"/>
                    </a:moveTo>
                    <a:lnTo>
                      <a:pt x="0" y="43338"/>
                    </a:lnTo>
                    <a:lnTo>
                      <a:pt x="2744" y="97029"/>
                    </a:lnTo>
                    <a:lnTo>
                      <a:pt x="12892" y="147808"/>
                    </a:lnTo>
                    <a:lnTo>
                      <a:pt x="16855" y="192220"/>
                    </a:lnTo>
                    <a:lnTo>
                      <a:pt x="24560" y="242844"/>
                    </a:lnTo>
                    <a:lnTo>
                      <a:pt x="27787" y="268605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8" name="Freeform 267"/>
              <p:cNvSpPr/>
              <p:nvPr/>
            </p:nvSpPr>
            <p:spPr>
              <a:xfrm>
                <a:off x="8064996" y="3933641"/>
                <a:ext cx="27407" cy="250081"/>
              </a:xfrm>
              <a:custGeom>
                <a:avLst/>
                <a:gdLst/>
                <a:ahLst/>
                <a:cxnLst/>
                <a:rect l="0" t="0" r="0" b="0"/>
                <a:pathLst>
                  <a:path w="27407" h="250081">
                    <a:moveTo>
                      <a:pt x="8881" y="0"/>
                    </a:moveTo>
                    <a:lnTo>
                      <a:pt x="1550" y="32971"/>
                    </a:lnTo>
                    <a:lnTo>
                      <a:pt x="0" y="88043"/>
                    </a:lnTo>
                    <a:lnTo>
                      <a:pt x="7088" y="143594"/>
                    </a:lnTo>
                    <a:lnTo>
                      <a:pt x="15654" y="194207"/>
                    </a:lnTo>
                    <a:lnTo>
                      <a:pt x="20150" y="225978"/>
                    </a:lnTo>
                    <a:lnTo>
                      <a:pt x="27406" y="250080"/>
                    </a:lnTo>
                  </a:path>
                </a:pathLst>
              </a:custGeom>
              <a:ln w="3347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9" name="Freeform 268"/>
              <p:cNvSpPr/>
              <p:nvPr/>
            </p:nvSpPr>
            <p:spPr>
              <a:xfrm>
                <a:off x="8108716" y="4024130"/>
                <a:ext cx="85591" cy="150329"/>
              </a:xfrm>
              <a:custGeom>
                <a:avLst/>
                <a:gdLst/>
                <a:ahLst/>
                <a:cxnLst/>
                <a:rect l="0" t="0" r="0" b="0"/>
                <a:pathLst>
                  <a:path w="85591" h="150329">
                    <a:moveTo>
                      <a:pt x="20735" y="76230"/>
                    </a:moveTo>
                    <a:lnTo>
                      <a:pt x="30569" y="66397"/>
                    </a:lnTo>
                    <a:lnTo>
                      <a:pt x="80230" y="40660"/>
                    </a:lnTo>
                    <a:lnTo>
                      <a:pt x="84069" y="33993"/>
                    </a:lnTo>
                    <a:lnTo>
                      <a:pt x="85590" y="18351"/>
                    </a:lnTo>
                    <a:lnTo>
                      <a:pt x="82497" y="11916"/>
                    </a:lnTo>
                    <a:lnTo>
                      <a:pt x="70826" y="2021"/>
                    </a:lnTo>
                    <a:lnTo>
                      <a:pt x="63391" y="0"/>
                    </a:lnTo>
                    <a:lnTo>
                      <a:pt x="46897" y="499"/>
                    </a:lnTo>
                    <a:lnTo>
                      <a:pt x="20254" y="11483"/>
                    </a:lnTo>
                    <a:lnTo>
                      <a:pt x="7486" y="24813"/>
                    </a:lnTo>
                    <a:lnTo>
                      <a:pt x="2640" y="32690"/>
                    </a:lnTo>
                    <a:lnTo>
                      <a:pt x="0" y="49675"/>
                    </a:lnTo>
                    <a:lnTo>
                      <a:pt x="6691" y="85736"/>
                    </a:lnTo>
                    <a:lnTo>
                      <a:pt x="25318" y="127926"/>
                    </a:lnTo>
                    <a:lnTo>
                      <a:pt x="36837" y="144145"/>
                    </a:lnTo>
                    <a:lnTo>
                      <a:pt x="44849" y="148264"/>
                    </a:lnTo>
                    <a:lnTo>
                      <a:pt x="85572" y="150328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0" name="Freeform 269"/>
              <p:cNvSpPr/>
              <p:nvPr/>
            </p:nvSpPr>
            <p:spPr>
              <a:xfrm>
                <a:off x="8222072" y="4063312"/>
                <a:ext cx="74100" cy="83361"/>
              </a:xfrm>
              <a:custGeom>
                <a:avLst/>
                <a:gdLst/>
                <a:ahLst/>
                <a:cxnLst/>
                <a:rect l="0" t="0" r="0" b="0"/>
                <a:pathLst>
                  <a:path w="74100" h="83361">
                    <a:moveTo>
                      <a:pt x="0" y="0"/>
                    </a:moveTo>
                    <a:lnTo>
                      <a:pt x="32626" y="46366"/>
                    </a:lnTo>
                    <a:lnTo>
                      <a:pt x="74099" y="83360"/>
                    </a:lnTo>
                  </a:path>
                </a:pathLst>
              </a:custGeom>
              <a:ln w="33474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1" name="Freeform 270"/>
              <p:cNvSpPr/>
              <p:nvPr/>
            </p:nvSpPr>
            <p:spPr>
              <a:xfrm>
                <a:off x="8240597" y="4035526"/>
                <a:ext cx="92624" cy="250080"/>
              </a:xfrm>
              <a:custGeom>
                <a:avLst/>
                <a:gdLst/>
                <a:ahLst/>
                <a:cxnLst/>
                <a:rect l="0" t="0" r="0" b="0"/>
                <a:pathLst>
                  <a:path w="92624" h="250080">
                    <a:moveTo>
                      <a:pt x="92623" y="0"/>
                    </a:moveTo>
                    <a:lnTo>
                      <a:pt x="71756" y="38675"/>
                    </a:lnTo>
                    <a:lnTo>
                      <a:pt x="58808" y="88178"/>
                    </a:lnTo>
                    <a:lnTo>
                      <a:pt x="46340" y="138664"/>
                    </a:lnTo>
                    <a:lnTo>
                      <a:pt x="29849" y="193251"/>
                    </a:lnTo>
                    <a:lnTo>
                      <a:pt x="11193" y="228563"/>
                    </a:lnTo>
                    <a:lnTo>
                      <a:pt x="0" y="250079"/>
                    </a:lnTo>
                  </a:path>
                </a:pathLst>
              </a:custGeom>
              <a:ln w="3347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2" name="Freeform 271"/>
              <p:cNvSpPr/>
              <p:nvPr/>
            </p:nvSpPr>
            <p:spPr>
              <a:xfrm>
                <a:off x="8370267" y="4024531"/>
                <a:ext cx="92624" cy="164089"/>
              </a:xfrm>
              <a:custGeom>
                <a:avLst/>
                <a:gdLst/>
                <a:ahLst/>
                <a:cxnLst/>
                <a:rect l="0" t="0" r="0" b="0"/>
                <a:pathLst>
                  <a:path w="92624" h="164089">
                    <a:moveTo>
                      <a:pt x="92623" y="29519"/>
                    </a:moveTo>
                    <a:lnTo>
                      <a:pt x="87706" y="14768"/>
                    </a:lnTo>
                    <a:lnTo>
                      <a:pt x="77059" y="4782"/>
                    </a:lnTo>
                    <a:lnTo>
                      <a:pt x="69897" y="678"/>
                    </a:lnTo>
                    <a:lnTo>
                      <a:pt x="62035" y="0"/>
                    </a:lnTo>
                    <a:lnTo>
                      <a:pt x="45067" y="4736"/>
                    </a:lnTo>
                    <a:lnTo>
                      <a:pt x="23073" y="18974"/>
                    </a:lnTo>
                    <a:lnTo>
                      <a:pt x="15400" y="38554"/>
                    </a:lnTo>
                    <a:lnTo>
                      <a:pt x="13353" y="50979"/>
                    </a:lnTo>
                    <a:lnTo>
                      <a:pt x="15078" y="61321"/>
                    </a:lnTo>
                    <a:lnTo>
                      <a:pt x="25226" y="78301"/>
                    </a:lnTo>
                    <a:lnTo>
                      <a:pt x="33285" y="83652"/>
                    </a:lnTo>
                    <a:lnTo>
                      <a:pt x="70306" y="97729"/>
                    </a:lnTo>
                    <a:lnTo>
                      <a:pt x="77745" y="102780"/>
                    </a:lnTo>
                    <a:lnTo>
                      <a:pt x="82705" y="110263"/>
                    </a:lnTo>
                    <a:lnTo>
                      <a:pt x="88215" y="129554"/>
                    </a:lnTo>
                    <a:lnTo>
                      <a:pt x="87626" y="138404"/>
                    </a:lnTo>
                    <a:lnTo>
                      <a:pt x="81483" y="153725"/>
                    </a:lnTo>
                    <a:lnTo>
                      <a:pt x="73876" y="158634"/>
                    </a:lnTo>
                    <a:lnTo>
                      <a:pt x="51701" y="164088"/>
                    </a:lnTo>
                    <a:lnTo>
                      <a:pt x="0" y="159190"/>
                    </a:lnTo>
                  </a:path>
                </a:pathLst>
              </a:custGeom>
              <a:ln w="3347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89" name="Group 288"/>
          <p:cNvGrpSpPr/>
          <p:nvPr/>
        </p:nvGrpSpPr>
        <p:grpSpPr>
          <a:xfrm>
            <a:off x="1429629" y="4452041"/>
            <a:ext cx="1179342" cy="688031"/>
            <a:chOff x="1429629" y="4452041"/>
            <a:chExt cx="1179342" cy="688031"/>
          </a:xfrm>
        </p:grpSpPr>
        <p:sp>
          <p:nvSpPr>
            <p:cNvPr id="275" name="Freeform 274"/>
            <p:cNvSpPr/>
            <p:nvPr/>
          </p:nvSpPr>
          <p:spPr>
            <a:xfrm>
              <a:off x="1482306" y="4452041"/>
              <a:ext cx="128887" cy="305792"/>
            </a:xfrm>
            <a:custGeom>
              <a:avLst/>
              <a:gdLst/>
              <a:ahLst/>
              <a:cxnLst/>
              <a:rect l="0" t="0" r="0" b="0"/>
              <a:pathLst>
                <a:path w="128887" h="305792">
                  <a:moveTo>
                    <a:pt x="33326" y="305791"/>
                  </a:moveTo>
                  <a:lnTo>
                    <a:pt x="23181" y="290573"/>
                  </a:lnTo>
                  <a:lnTo>
                    <a:pt x="16871" y="260816"/>
                  </a:lnTo>
                  <a:lnTo>
                    <a:pt x="13677" y="207207"/>
                  </a:lnTo>
                  <a:lnTo>
                    <a:pt x="6755" y="158079"/>
                  </a:lnTo>
                  <a:lnTo>
                    <a:pt x="0" y="108027"/>
                  </a:lnTo>
                  <a:lnTo>
                    <a:pt x="1626" y="77310"/>
                  </a:lnTo>
                  <a:lnTo>
                    <a:pt x="12750" y="38394"/>
                  </a:lnTo>
                  <a:lnTo>
                    <a:pt x="22766" y="19188"/>
                  </a:lnTo>
                  <a:lnTo>
                    <a:pt x="30533" y="12791"/>
                  </a:lnTo>
                  <a:lnTo>
                    <a:pt x="50489" y="5685"/>
                  </a:lnTo>
                  <a:lnTo>
                    <a:pt x="104693" y="748"/>
                  </a:lnTo>
                  <a:lnTo>
                    <a:pt x="128886" y="0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1429629" y="4595380"/>
              <a:ext cx="124228" cy="5074"/>
            </a:xfrm>
            <a:custGeom>
              <a:avLst/>
              <a:gdLst/>
              <a:ahLst/>
              <a:cxnLst/>
              <a:rect l="0" t="0" r="0" b="0"/>
              <a:pathLst>
                <a:path w="124228" h="5074">
                  <a:moveTo>
                    <a:pt x="124227" y="0"/>
                  </a:moveTo>
                  <a:lnTo>
                    <a:pt x="109008" y="5073"/>
                  </a:lnTo>
                  <a:lnTo>
                    <a:pt x="55751" y="1402"/>
                  </a:lnTo>
                  <a:lnTo>
                    <a:pt x="0" y="0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1808997" y="4590307"/>
              <a:ext cx="132902" cy="145806"/>
            </a:xfrm>
            <a:custGeom>
              <a:avLst/>
              <a:gdLst/>
              <a:ahLst/>
              <a:cxnLst/>
              <a:rect l="0" t="0" r="0" b="0"/>
              <a:pathLst>
                <a:path w="132902" h="145806">
                  <a:moveTo>
                    <a:pt x="79319" y="5072"/>
                  </a:moveTo>
                  <a:lnTo>
                    <a:pt x="64100" y="0"/>
                  </a:lnTo>
                  <a:lnTo>
                    <a:pt x="48134" y="3172"/>
                  </a:lnTo>
                  <a:lnTo>
                    <a:pt x="24069" y="16897"/>
                  </a:lnTo>
                  <a:lnTo>
                    <a:pt x="11230" y="29440"/>
                  </a:lnTo>
                  <a:lnTo>
                    <a:pt x="1985" y="45632"/>
                  </a:lnTo>
                  <a:lnTo>
                    <a:pt x="0" y="63447"/>
                  </a:lnTo>
                  <a:lnTo>
                    <a:pt x="7377" y="100838"/>
                  </a:lnTo>
                  <a:lnTo>
                    <a:pt x="21076" y="124288"/>
                  </a:lnTo>
                  <a:lnTo>
                    <a:pt x="35383" y="135213"/>
                  </a:lnTo>
                  <a:lnTo>
                    <a:pt x="53421" y="142546"/>
                  </a:lnTo>
                  <a:lnTo>
                    <a:pt x="75595" y="145805"/>
                  </a:lnTo>
                  <a:lnTo>
                    <a:pt x="93944" y="141591"/>
                  </a:lnTo>
                  <a:lnTo>
                    <a:pt x="109178" y="131578"/>
                  </a:lnTo>
                  <a:lnTo>
                    <a:pt x="123027" y="116510"/>
                  </a:lnTo>
                  <a:lnTo>
                    <a:pt x="130598" y="96364"/>
                  </a:lnTo>
                  <a:lnTo>
                    <a:pt x="132901" y="73253"/>
                  </a:lnTo>
                  <a:lnTo>
                    <a:pt x="130386" y="48824"/>
                  </a:lnTo>
                  <a:lnTo>
                    <a:pt x="122896" y="29473"/>
                  </a:lnTo>
                  <a:lnTo>
                    <a:pt x="117927" y="21339"/>
                  </a:lnTo>
                  <a:lnTo>
                    <a:pt x="106742" y="12303"/>
                  </a:lnTo>
                  <a:lnTo>
                    <a:pt x="88875" y="5072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2002988" y="4581840"/>
              <a:ext cx="105116" cy="169565"/>
            </a:xfrm>
            <a:custGeom>
              <a:avLst/>
              <a:gdLst/>
              <a:ahLst/>
              <a:cxnLst/>
              <a:rect l="0" t="0" r="0" b="0"/>
              <a:pathLst>
                <a:path w="105116" h="169565">
                  <a:moveTo>
                    <a:pt x="0" y="51764"/>
                  </a:moveTo>
                  <a:lnTo>
                    <a:pt x="13300" y="108121"/>
                  </a:lnTo>
                  <a:lnTo>
                    <a:pt x="28741" y="156751"/>
                  </a:lnTo>
                  <a:lnTo>
                    <a:pt x="32947" y="169564"/>
                  </a:lnTo>
                  <a:lnTo>
                    <a:pt x="15596" y="117659"/>
                  </a:lnTo>
                  <a:lnTo>
                    <a:pt x="2787" y="60350"/>
                  </a:lnTo>
                  <a:lnTo>
                    <a:pt x="3657" y="25640"/>
                  </a:lnTo>
                  <a:lnTo>
                    <a:pt x="5623" y="15236"/>
                  </a:lnTo>
                  <a:lnTo>
                    <a:pt x="11181" y="8300"/>
                  </a:lnTo>
                  <a:lnTo>
                    <a:pt x="28682" y="594"/>
                  </a:lnTo>
                  <a:lnTo>
                    <a:pt x="47786" y="0"/>
                  </a:lnTo>
                  <a:lnTo>
                    <a:pt x="105115" y="13541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2331096" y="4461597"/>
              <a:ext cx="101912" cy="296236"/>
            </a:xfrm>
            <a:custGeom>
              <a:avLst/>
              <a:gdLst/>
              <a:ahLst/>
              <a:cxnLst/>
              <a:rect l="0" t="0" r="0" b="0"/>
              <a:pathLst>
                <a:path w="101912" h="296236">
                  <a:moveTo>
                    <a:pt x="63687" y="296235"/>
                  </a:moveTo>
                  <a:lnTo>
                    <a:pt x="47388" y="240769"/>
                  </a:lnTo>
                  <a:lnTo>
                    <a:pt x="31785" y="186292"/>
                  </a:lnTo>
                  <a:lnTo>
                    <a:pt x="18022" y="137706"/>
                  </a:lnTo>
                  <a:lnTo>
                    <a:pt x="4028" y="104154"/>
                  </a:lnTo>
                  <a:lnTo>
                    <a:pt x="0" y="62595"/>
                  </a:lnTo>
                  <a:lnTo>
                    <a:pt x="2821" y="35960"/>
                  </a:lnTo>
                  <a:lnTo>
                    <a:pt x="7183" y="26097"/>
                  </a:lnTo>
                  <a:lnTo>
                    <a:pt x="20524" y="12306"/>
                  </a:lnTo>
                  <a:lnTo>
                    <a:pt x="39903" y="5469"/>
                  </a:lnTo>
                  <a:lnTo>
                    <a:pt x="71859" y="1620"/>
                  </a:lnTo>
                  <a:lnTo>
                    <a:pt x="101911" y="0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2318336" y="4604936"/>
              <a:ext cx="105116" cy="1"/>
            </a:xfrm>
            <a:custGeom>
              <a:avLst/>
              <a:gdLst/>
              <a:ahLst/>
              <a:cxnLst/>
              <a:rect l="0" t="0" r="0" b="0"/>
              <a:pathLst>
                <a:path w="105116" h="1">
                  <a:moveTo>
                    <a:pt x="105115" y="0"/>
                  </a:moveTo>
                  <a:lnTo>
                    <a:pt x="60704" y="0"/>
                  </a:lnTo>
                  <a:lnTo>
                    <a:pt x="25773" y="0"/>
                  </a:lnTo>
                  <a:lnTo>
                    <a:pt x="0" y="0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2473322" y="4557150"/>
              <a:ext cx="112582" cy="215311"/>
            </a:xfrm>
            <a:custGeom>
              <a:avLst/>
              <a:gdLst/>
              <a:ahLst/>
              <a:cxnLst/>
              <a:rect l="0" t="0" r="0" b="0"/>
              <a:pathLst>
                <a:path w="112582" h="215311">
                  <a:moveTo>
                    <a:pt x="7466" y="95567"/>
                  </a:moveTo>
                  <a:lnTo>
                    <a:pt x="56364" y="79267"/>
                  </a:lnTo>
                  <a:lnTo>
                    <a:pt x="74855" y="73104"/>
                  </a:lnTo>
                  <a:lnTo>
                    <a:pt x="88027" y="61162"/>
                  </a:lnTo>
                  <a:lnTo>
                    <a:pt x="93027" y="53518"/>
                  </a:lnTo>
                  <a:lnTo>
                    <a:pt x="95751" y="33700"/>
                  </a:lnTo>
                  <a:lnTo>
                    <a:pt x="94990" y="22469"/>
                  </a:lnTo>
                  <a:lnTo>
                    <a:pt x="91298" y="13920"/>
                  </a:lnTo>
                  <a:lnTo>
                    <a:pt x="78701" y="1589"/>
                  </a:lnTo>
                  <a:lnTo>
                    <a:pt x="70883" y="0"/>
                  </a:lnTo>
                  <a:lnTo>
                    <a:pt x="53701" y="3897"/>
                  </a:lnTo>
                  <a:lnTo>
                    <a:pt x="38279" y="15539"/>
                  </a:lnTo>
                  <a:lnTo>
                    <a:pt x="25407" y="31331"/>
                  </a:lnTo>
                  <a:lnTo>
                    <a:pt x="4965" y="76804"/>
                  </a:lnTo>
                  <a:lnTo>
                    <a:pt x="0" y="110299"/>
                  </a:lnTo>
                  <a:lnTo>
                    <a:pt x="3602" y="147122"/>
                  </a:lnTo>
                  <a:lnTo>
                    <a:pt x="16466" y="179858"/>
                  </a:lnTo>
                  <a:lnTo>
                    <a:pt x="33409" y="197090"/>
                  </a:lnTo>
                  <a:lnTo>
                    <a:pt x="55096" y="209704"/>
                  </a:lnTo>
                  <a:lnTo>
                    <a:pt x="78892" y="215310"/>
                  </a:lnTo>
                  <a:lnTo>
                    <a:pt x="95131" y="214970"/>
                  </a:lnTo>
                  <a:lnTo>
                    <a:pt x="112581" y="210239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1625467" y="4767388"/>
              <a:ext cx="100398" cy="286680"/>
            </a:xfrm>
            <a:custGeom>
              <a:avLst/>
              <a:gdLst/>
              <a:ahLst/>
              <a:cxnLst/>
              <a:rect l="0" t="0" r="0" b="0"/>
              <a:pathLst>
                <a:path w="100398" h="286680">
                  <a:moveTo>
                    <a:pt x="100397" y="0"/>
                  </a:moveTo>
                  <a:lnTo>
                    <a:pt x="78572" y="8691"/>
                  </a:lnTo>
                  <a:lnTo>
                    <a:pt x="46309" y="35764"/>
                  </a:lnTo>
                  <a:lnTo>
                    <a:pt x="16256" y="86627"/>
                  </a:lnTo>
                  <a:lnTo>
                    <a:pt x="3510" y="141429"/>
                  </a:lnTo>
                  <a:lnTo>
                    <a:pt x="0" y="162664"/>
                  </a:lnTo>
                  <a:lnTo>
                    <a:pt x="9064" y="218347"/>
                  </a:lnTo>
                  <a:lnTo>
                    <a:pt x="22960" y="242955"/>
                  </a:lnTo>
                  <a:lnTo>
                    <a:pt x="45599" y="263696"/>
                  </a:lnTo>
                  <a:lnTo>
                    <a:pt x="90841" y="286679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1754532" y="4898706"/>
              <a:ext cx="213813" cy="126695"/>
            </a:xfrm>
            <a:custGeom>
              <a:avLst/>
              <a:gdLst/>
              <a:ahLst/>
              <a:cxnLst/>
              <a:rect l="0" t="0" r="0" b="0"/>
              <a:pathLst>
                <a:path w="213813" h="126695">
                  <a:moveTo>
                    <a:pt x="0" y="40690"/>
                  </a:moveTo>
                  <a:lnTo>
                    <a:pt x="2831" y="89833"/>
                  </a:lnTo>
                  <a:lnTo>
                    <a:pt x="5505" y="107126"/>
                  </a:lnTo>
                  <a:lnTo>
                    <a:pt x="4732" y="107278"/>
                  </a:lnTo>
                  <a:lnTo>
                    <a:pt x="3155" y="104194"/>
                  </a:lnTo>
                  <a:lnTo>
                    <a:pt x="10811" y="57258"/>
                  </a:lnTo>
                  <a:lnTo>
                    <a:pt x="22315" y="23656"/>
                  </a:lnTo>
                  <a:lnTo>
                    <a:pt x="27618" y="13408"/>
                  </a:lnTo>
                  <a:lnTo>
                    <a:pt x="34339" y="8699"/>
                  </a:lnTo>
                  <a:lnTo>
                    <a:pt x="42005" y="7683"/>
                  </a:lnTo>
                  <a:lnTo>
                    <a:pt x="50301" y="9130"/>
                  </a:lnTo>
                  <a:lnTo>
                    <a:pt x="65181" y="19231"/>
                  </a:lnTo>
                  <a:lnTo>
                    <a:pt x="92037" y="51670"/>
                  </a:lnTo>
                  <a:lnTo>
                    <a:pt x="96397" y="53319"/>
                  </a:lnTo>
                  <a:lnTo>
                    <a:pt x="99303" y="50171"/>
                  </a:lnTo>
                  <a:lnTo>
                    <a:pt x="109057" y="28280"/>
                  </a:lnTo>
                  <a:lnTo>
                    <a:pt x="114114" y="19676"/>
                  </a:lnTo>
                  <a:lnTo>
                    <a:pt x="128227" y="7284"/>
                  </a:lnTo>
                  <a:lnTo>
                    <a:pt x="136450" y="2492"/>
                  </a:lnTo>
                  <a:lnTo>
                    <a:pt x="154081" y="0"/>
                  </a:lnTo>
                  <a:lnTo>
                    <a:pt x="163242" y="822"/>
                  </a:lnTo>
                  <a:lnTo>
                    <a:pt x="179084" y="10230"/>
                  </a:lnTo>
                  <a:lnTo>
                    <a:pt x="192141" y="25029"/>
                  </a:lnTo>
                  <a:lnTo>
                    <a:pt x="212713" y="69813"/>
                  </a:lnTo>
                  <a:lnTo>
                    <a:pt x="213812" y="88672"/>
                  </a:lnTo>
                  <a:lnTo>
                    <a:pt x="210232" y="126694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2028194" y="4901172"/>
              <a:ext cx="112159" cy="136602"/>
            </a:xfrm>
            <a:custGeom>
              <a:avLst/>
              <a:gdLst/>
              <a:ahLst/>
              <a:cxnLst/>
              <a:rect l="0" t="0" r="0" b="0"/>
              <a:pathLst>
                <a:path w="112159" h="136602">
                  <a:moveTo>
                    <a:pt x="70354" y="19112"/>
                  </a:moveTo>
                  <a:lnTo>
                    <a:pt x="55135" y="14039"/>
                  </a:lnTo>
                  <a:lnTo>
                    <a:pt x="39169" y="17211"/>
                  </a:lnTo>
                  <a:lnTo>
                    <a:pt x="30452" y="21031"/>
                  </a:lnTo>
                  <a:lnTo>
                    <a:pt x="17935" y="33768"/>
                  </a:lnTo>
                  <a:lnTo>
                    <a:pt x="1248" y="67899"/>
                  </a:lnTo>
                  <a:lnTo>
                    <a:pt x="0" y="86452"/>
                  </a:lnTo>
                  <a:lnTo>
                    <a:pt x="4047" y="104253"/>
                  </a:lnTo>
                  <a:lnTo>
                    <a:pt x="12924" y="119244"/>
                  </a:lnTo>
                  <a:lnTo>
                    <a:pt x="26779" y="130153"/>
                  </a:lnTo>
                  <a:lnTo>
                    <a:pt x="34933" y="134549"/>
                  </a:lnTo>
                  <a:lnTo>
                    <a:pt x="52488" y="136601"/>
                  </a:lnTo>
                  <a:lnTo>
                    <a:pt x="69846" y="132912"/>
                  </a:lnTo>
                  <a:lnTo>
                    <a:pt x="84639" y="124194"/>
                  </a:lnTo>
                  <a:lnTo>
                    <a:pt x="95461" y="110410"/>
                  </a:lnTo>
                  <a:lnTo>
                    <a:pt x="111059" y="75606"/>
                  </a:lnTo>
                  <a:lnTo>
                    <a:pt x="112158" y="56962"/>
                  </a:lnTo>
                  <a:lnTo>
                    <a:pt x="108045" y="39119"/>
                  </a:lnTo>
                  <a:lnTo>
                    <a:pt x="79910" y="0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2222874" y="4886543"/>
              <a:ext cx="113763" cy="167427"/>
            </a:xfrm>
            <a:custGeom>
              <a:avLst/>
              <a:gdLst/>
              <a:ahLst/>
              <a:cxnLst/>
              <a:rect l="0" t="0" r="0" b="0"/>
              <a:pathLst>
                <a:path w="113763" h="167427">
                  <a:moveTo>
                    <a:pt x="76350" y="5072"/>
                  </a:moveTo>
                  <a:lnTo>
                    <a:pt x="61131" y="0"/>
                  </a:lnTo>
                  <a:lnTo>
                    <a:pt x="31375" y="1918"/>
                  </a:lnTo>
                  <a:lnTo>
                    <a:pt x="13536" y="12164"/>
                  </a:lnTo>
                  <a:lnTo>
                    <a:pt x="5806" y="19357"/>
                  </a:lnTo>
                  <a:lnTo>
                    <a:pt x="1714" y="27336"/>
                  </a:lnTo>
                  <a:lnTo>
                    <a:pt x="0" y="44697"/>
                  </a:lnTo>
                  <a:lnTo>
                    <a:pt x="5276" y="50601"/>
                  </a:lnTo>
                  <a:lnTo>
                    <a:pt x="56268" y="65927"/>
                  </a:lnTo>
                  <a:lnTo>
                    <a:pt x="73087" y="77776"/>
                  </a:lnTo>
                  <a:lnTo>
                    <a:pt x="106261" y="106263"/>
                  </a:lnTo>
                  <a:lnTo>
                    <a:pt x="111155" y="115004"/>
                  </a:lnTo>
                  <a:lnTo>
                    <a:pt x="113762" y="136041"/>
                  </a:lnTo>
                  <a:lnTo>
                    <a:pt x="110847" y="145474"/>
                  </a:lnTo>
                  <a:lnTo>
                    <a:pt x="99115" y="161617"/>
                  </a:lnTo>
                  <a:lnTo>
                    <a:pt x="91526" y="165710"/>
                  </a:lnTo>
                  <a:lnTo>
                    <a:pt x="74600" y="167426"/>
                  </a:lnTo>
                  <a:lnTo>
                    <a:pt x="38842" y="153309"/>
                  </a:lnTo>
                  <a:lnTo>
                    <a:pt x="9458" y="138856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2452120" y="4862948"/>
              <a:ext cx="9557" cy="200677"/>
            </a:xfrm>
            <a:custGeom>
              <a:avLst/>
              <a:gdLst/>
              <a:ahLst/>
              <a:cxnLst/>
              <a:rect l="0" t="0" r="0" b="0"/>
              <a:pathLst>
                <a:path w="9557" h="200677">
                  <a:moveTo>
                    <a:pt x="9556" y="0"/>
                  </a:moveTo>
                  <a:lnTo>
                    <a:pt x="1328" y="53203"/>
                  </a:lnTo>
                  <a:lnTo>
                    <a:pt x="7738" y="110234"/>
                  </a:lnTo>
                  <a:lnTo>
                    <a:pt x="4124" y="164761"/>
                  </a:lnTo>
                  <a:lnTo>
                    <a:pt x="0" y="200676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2394783" y="4929840"/>
              <a:ext cx="133785" cy="9557"/>
            </a:xfrm>
            <a:custGeom>
              <a:avLst/>
              <a:gdLst/>
              <a:ahLst/>
              <a:cxnLst/>
              <a:rect l="0" t="0" r="0" b="0"/>
              <a:pathLst>
                <a:path w="133785" h="9557">
                  <a:moveTo>
                    <a:pt x="133784" y="9556"/>
                  </a:moveTo>
                  <a:lnTo>
                    <a:pt x="89373" y="9556"/>
                  </a:lnTo>
                  <a:lnTo>
                    <a:pt x="35704" y="9556"/>
                  </a:lnTo>
                  <a:lnTo>
                    <a:pt x="18347" y="6724"/>
                  </a:lnTo>
                  <a:lnTo>
                    <a:pt x="0" y="0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2490343" y="4796056"/>
              <a:ext cx="118628" cy="344016"/>
            </a:xfrm>
            <a:custGeom>
              <a:avLst/>
              <a:gdLst/>
              <a:ahLst/>
              <a:cxnLst/>
              <a:rect l="0" t="0" r="0" b="0"/>
              <a:pathLst>
                <a:path w="118628" h="344016">
                  <a:moveTo>
                    <a:pt x="0" y="0"/>
                  </a:moveTo>
                  <a:lnTo>
                    <a:pt x="44926" y="49998"/>
                  </a:lnTo>
                  <a:lnTo>
                    <a:pt x="76492" y="98683"/>
                  </a:lnTo>
                  <a:lnTo>
                    <a:pt x="106184" y="153110"/>
                  </a:lnTo>
                  <a:lnTo>
                    <a:pt x="118627" y="208791"/>
                  </a:lnTo>
                  <a:lnTo>
                    <a:pt x="117496" y="238472"/>
                  </a:lnTo>
                  <a:lnTo>
                    <a:pt x="99972" y="277039"/>
                  </a:lnTo>
                  <a:lnTo>
                    <a:pt x="69820" y="319819"/>
                  </a:lnTo>
                  <a:lnTo>
                    <a:pt x="38225" y="344015"/>
                  </a:lnTo>
                </a:path>
              </a:pathLst>
            </a:custGeom>
            <a:ln w="3462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7" name="Group 296"/>
          <p:cNvGrpSpPr/>
          <p:nvPr/>
        </p:nvGrpSpPr>
        <p:grpSpPr>
          <a:xfrm>
            <a:off x="3926692" y="4452041"/>
            <a:ext cx="1349035" cy="688031"/>
            <a:chOff x="3926692" y="4452041"/>
            <a:chExt cx="1349035" cy="688031"/>
          </a:xfrm>
        </p:grpSpPr>
        <p:sp>
          <p:nvSpPr>
            <p:cNvPr id="290" name="Freeform 289"/>
            <p:cNvSpPr/>
            <p:nvPr/>
          </p:nvSpPr>
          <p:spPr>
            <a:xfrm>
              <a:off x="3926692" y="4476982"/>
              <a:ext cx="272841" cy="663090"/>
            </a:xfrm>
            <a:custGeom>
              <a:avLst/>
              <a:gdLst/>
              <a:ahLst/>
              <a:cxnLst/>
              <a:rect l="0" t="0" r="0" b="0"/>
              <a:pathLst>
                <a:path w="272841" h="663090">
                  <a:moveTo>
                    <a:pt x="0" y="663089"/>
                  </a:moveTo>
                  <a:lnTo>
                    <a:pt x="18916" y="599751"/>
                  </a:lnTo>
                  <a:lnTo>
                    <a:pt x="26290" y="537273"/>
                  </a:lnTo>
                  <a:lnTo>
                    <a:pt x="40049" y="467180"/>
                  </a:lnTo>
                  <a:lnTo>
                    <a:pt x="45257" y="400302"/>
                  </a:lnTo>
                  <a:lnTo>
                    <a:pt x="55170" y="333947"/>
                  </a:lnTo>
                  <a:lnTo>
                    <a:pt x="59404" y="283206"/>
                  </a:lnTo>
                  <a:lnTo>
                    <a:pt x="67102" y="214132"/>
                  </a:lnTo>
                  <a:lnTo>
                    <a:pt x="71287" y="150754"/>
                  </a:lnTo>
                  <a:lnTo>
                    <a:pt x="78970" y="91556"/>
                  </a:lnTo>
                  <a:lnTo>
                    <a:pt x="85750" y="23650"/>
                  </a:lnTo>
                  <a:lnTo>
                    <a:pt x="88800" y="7453"/>
                  </a:lnTo>
                  <a:lnTo>
                    <a:pt x="93470" y="609"/>
                  </a:lnTo>
                  <a:lnTo>
                    <a:pt x="99219" y="0"/>
                  </a:lnTo>
                  <a:lnTo>
                    <a:pt x="105688" y="3549"/>
                  </a:lnTo>
                  <a:lnTo>
                    <a:pt x="116391" y="18036"/>
                  </a:lnTo>
                  <a:lnTo>
                    <a:pt x="142155" y="89500"/>
                  </a:lnTo>
                  <a:lnTo>
                    <a:pt x="158129" y="149827"/>
                  </a:lnTo>
                  <a:lnTo>
                    <a:pt x="177934" y="211893"/>
                  </a:lnTo>
                  <a:lnTo>
                    <a:pt x="189800" y="261834"/>
                  </a:lnTo>
                  <a:lnTo>
                    <a:pt x="205179" y="328035"/>
                  </a:lnTo>
                  <a:lnTo>
                    <a:pt x="227694" y="396853"/>
                  </a:lnTo>
                  <a:lnTo>
                    <a:pt x="244835" y="466146"/>
                  </a:lnTo>
                  <a:lnTo>
                    <a:pt x="260913" y="524941"/>
                  </a:lnTo>
                  <a:lnTo>
                    <a:pt x="272840" y="556325"/>
                  </a:lnTo>
                </a:path>
              </a:pathLst>
            </a:custGeom>
            <a:ln w="4276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4033455" y="4896521"/>
              <a:ext cx="106765" cy="30024"/>
            </a:xfrm>
            <a:custGeom>
              <a:avLst/>
              <a:gdLst/>
              <a:ahLst/>
              <a:cxnLst/>
              <a:rect l="0" t="0" r="0" b="0"/>
              <a:pathLst>
                <a:path w="106765" h="30024">
                  <a:moveTo>
                    <a:pt x="106764" y="6297"/>
                  </a:moveTo>
                  <a:lnTo>
                    <a:pt x="87871" y="0"/>
                  </a:lnTo>
                  <a:lnTo>
                    <a:pt x="79671" y="781"/>
                  </a:lnTo>
                  <a:lnTo>
                    <a:pt x="17886" y="26301"/>
                  </a:lnTo>
                  <a:lnTo>
                    <a:pt x="0" y="30023"/>
                  </a:lnTo>
                </a:path>
              </a:pathLst>
            </a:custGeom>
            <a:ln w="4276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4237499" y="4515676"/>
              <a:ext cx="175560" cy="585279"/>
            </a:xfrm>
            <a:custGeom>
              <a:avLst/>
              <a:gdLst/>
              <a:ahLst/>
              <a:cxnLst/>
              <a:rect l="0" t="0" r="0" b="0"/>
              <a:pathLst>
                <a:path w="175560" h="585279">
                  <a:moveTo>
                    <a:pt x="104383" y="363418"/>
                  </a:moveTo>
                  <a:lnTo>
                    <a:pt x="98086" y="344526"/>
                  </a:lnTo>
                  <a:lnTo>
                    <a:pt x="90959" y="340278"/>
                  </a:lnTo>
                  <a:lnTo>
                    <a:pt x="68979" y="339074"/>
                  </a:lnTo>
                  <a:lnTo>
                    <a:pt x="59692" y="343235"/>
                  </a:lnTo>
                  <a:lnTo>
                    <a:pt x="45858" y="358402"/>
                  </a:lnTo>
                  <a:lnTo>
                    <a:pt x="17807" y="423332"/>
                  </a:lnTo>
                  <a:lnTo>
                    <a:pt x="2975" y="472936"/>
                  </a:lnTo>
                  <a:lnTo>
                    <a:pt x="0" y="506554"/>
                  </a:lnTo>
                  <a:lnTo>
                    <a:pt x="5708" y="536434"/>
                  </a:lnTo>
                  <a:lnTo>
                    <a:pt x="18350" y="561576"/>
                  </a:lnTo>
                  <a:lnTo>
                    <a:pt x="37148" y="581538"/>
                  </a:lnTo>
                  <a:lnTo>
                    <a:pt x="46380" y="585278"/>
                  </a:lnTo>
                  <a:lnTo>
                    <a:pt x="55169" y="585137"/>
                  </a:lnTo>
                  <a:lnTo>
                    <a:pt x="71966" y="577949"/>
                  </a:lnTo>
                  <a:lnTo>
                    <a:pt x="88218" y="565968"/>
                  </a:lnTo>
                  <a:lnTo>
                    <a:pt x="105890" y="538105"/>
                  </a:lnTo>
                  <a:lnTo>
                    <a:pt x="127786" y="472226"/>
                  </a:lnTo>
                  <a:lnTo>
                    <a:pt x="143861" y="410540"/>
                  </a:lnTo>
                  <a:lnTo>
                    <a:pt x="155769" y="341646"/>
                  </a:lnTo>
                  <a:lnTo>
                    <a:pt x="160173" y="293111"/>
                  </a:lnTo>
                  <a:lnTo>
                    <a:pt x="162652" y="224839"/>
                  </a:lnTo>
                  <a:lnTo>
                    <a:pt x="157193" y="155323"/>
                  </a:lnTo>
                  <a:lnTo>
                    <a:pt x="151574" y="95361"/>
                  </a:lnTo>
                  <a:lnTo>
                    <a:pt x="135462" y="31895"/>
                  </a:lnTo>
                  <a:lnTo>
                    <a:pt x="117692" y="2162"/>
                  </a:lnTo>
                  <a:lnTo>
                    <a:pt x="111938" y="0"/>
                  </a:lnTo>
                  <a:lnTo>
                    <a:pt x="106784" y="2513"/>
                  </a:lnTo>
                  <a:lnTo>
                    <a:pt x="102029" y="8143"/>
                  </a:lnTo>
                  <a:lnTo>
                    <a:pt x="95338" y="47553"/>
                  </a:lnTo>
                  <a:lnTo>
                    <a:pt x="93356" y="100970"/>
                  </a:lnTo>
                  <a:lnTo>
                    <a:pt x="92768" y="158535"/>
                  </a:lnTo>
                  <a:lnTo>
                    <a:pt x="102040" y="220724"/>
                  </a:lnTo>
                  <a:lnTo>
                    <a:pt x="112769" y="274713"/>
                  </a:lnTo>
                  <a:lnTo>
                    <a:pt x="128203" y="344968"/>
                  </a:lnTo>
                  <a:lnTo>
                    <a:pt x="143944" y="404002"/>
                  </a:lnTo>
                  <a:lnTo>
                    <a:pt x="163699" y="465762"/>
                  </a:lnTo>
                  <a:lnTo>
                    <a:pt x="175559" y="493906"/>
                  </a:lnTo>
                </a:path>
              </a:pathLst>
            </a:custGeom>
            <a:ln w="4276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4500766" y="4452041"/>
              <a:ext cx="125758" cy="662056"/>
            </a:xfrm>
            <a:custGeom>
              <a:avLst/>
              <a:gdLst/>
              <a:ahLst/>
              <a:cxnLst/>
              <a:rect l="0" t="0" r="0" b="0"/>
              <a:pathLst>
                <a:path w="125758" h="662056">
                  <a:moveTo>
                    <a:pt x="90231" y="462640"/>
                  </a:moveTo>
                  <a:lnTo>
                    <a:pt x="90231" y="437451"/>
                  </a:lnTo>
                  <a:lnTo>
                    <a:pt x="84959" y="430031"/>
                  </a:lnTo>
                  <a:lnTo>
                    <a:pt x="76172" y="425084"/>
                  </a:lnTo>
                  <a:lnTo>
                    <a:pt x="65042" y="421786"/>
                  </a:lnTo>
                  <a:lnTo>
                    <a:pt x="54985" y="423541"/>
                  </a:lnTo>
                  <a:lnTo>
                    <a:pt x="36782" y="436036"/>
                  </a:lnTo>
                  <a:lnTo>
                    <a:pt x="23419" y="458286"/>
                  </a:lnTo>
                  <a:lnTo>
                    <a:pt x="1178" y="524016"/>
                  </a:lnTo>
                  <a:lnTo>
                    <a:pt x="0" y="591584"/>
                  </a:lnTo>
                  <a:lnTo>
                    <a:pt x="12070" y="649793"/>
                  </a:lnTo>
                  <a:lnTo>
                    <a:pt x="18353" y="657267"/>
                  </a:lnTo>
                  <a:lnTo>
                    <a:pt x="26495" y="660931"/>
                  </a:lnTo>
                  <a:lnTo>
                    <a:pt x="35878" y="662055"/>
                  </a:lnTo>
                  <a:lnTo>
                    <a:pt x="53333" y="656275"/>
                  </a:lnTo>
                  <a:lnTo>
                    <a:pt x="61678" y="651043"/>
                  </a:lnTo>
                  <a:lnTo>
                    <a:pt x="74465" y="631171"/>
                  </a:lnTo>
                  <a:lnTo>
                    <a:pt x="97625" y="561575"/>
                  </a:lnTo>
                  <a:lnTo>
                    <a:pt x="113855" y="496828"/>
                  </a:lnTo>
                  <a:lnTo>
                    <a:pt x="122274" y="426638"/>
                  </a:lnTo>
                  <a:lnTo>
                    <a:pt x="124769" y="362784"/>
                  </a:lnTo>
                  <a:lnTo>
                    <a:pt x="125612" y="293974"/>
                  </a:lnTo>
                  <a:lnTo>
                    <a:pt x="125757" y="232969"/>
                  </a:lnTo>
                  <a:lnTo>
                    <a:pt x="116336" y="167280"/>
                  </a:lnTo>
                  <a:lnTo>
                    <a:pt x="105297" y="97091"/>
                  </a:lnTo>
                  <a:lnTo>
                    <a:pt x="96430" y="38363"/>
                  </a:lnTo>
                  <a:lnTo>
                    <a:pt x="78369" y="0"/>
                  </a:lnTo>
                </a:path>
              </a:pathLst>
            </a:custGeom>
            <a:ln w="4276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4556142" y="4499491"/>
              <a:ext cx="94169" cy="533818"/>
            </a:xfrm>
            <a:custGeom>
              <a:avLst/>
              <a:gdLst/>
              <a:ahLst/>
              <a:cxnLst/>
              <a:rect l="0" t="0" r="0" b="0"/>
              <a:pathLst>
                <a:path w="94169" h="533818">
                  <a:moveTo>
                    <a:pt x="11130" y="0"/>
                  </a:moveTo>
                  <a:lnTo>
                    <a:pt x="1741" y="55132"/>
                  </a:lnTo>
                  <a:lnTo>
                    <a:pt x="0" y="109040"/>
                  </a:lnTo>
                  <a:lnTo>
                    <a:pt x="2999" y="170266"/>
                  </a:lnTo>
                  <a:lnTo>
                    <a:pt x="12236" y="238494"/>
                  </a:lnTo>
                  <a:lnTo>
                    <a:pt x="23320" y="305281"/>
                  </a:lnTo>
                  <a:lnTo>
                    <a:pt x="34952" y="366809"/>
                  </a:lnTo>
                  <a:lnTo>
                    <a:pt x="50691" y="434046"/>
                  </a:lnTo>
                  <a:lnTo>
                    <a:pt x="67811" y="492239"/>
                  </a:lnTo>
                  <a:lnTo>
                    <a:pt x="94168" y="533817"/>
                  </a:lnTo>
                </a:path>
              </a:pathLst>
            </a:custGeom>
            <a:ln w="4276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4828249" y="4843506"/>
              <a:ext cx="83039" cy="35589"/>
            </a:xfrm>
            <a:custGeom>
              <a:avLst/>
              <a:gdLst/>
              <a:ahLst/>
              <a:cxnLst/>
              <a:rect l="0" t="0" r="0" b="0"/>
              <a:pathLst>
                <a:path w="83039" h="35589">
                  <a:moveTo>
                    <a:pt x="83038" y="0"/>
                  </a:moveTo>
                  <a:lnTo>
                    <a:pt x="34936" y="16419"/>
                  </a:lnTo>
                  <a:lnTo>
                    <a:pt x="0" y="35588"/>
                  </a:lnTo>
                </a:path>
              </a:pathLst>
            </a:custGeom>
            <a:ln w="4276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5014653" y="4706101"/>
              <a:ext cx="261074" cy="345188"/>
            </a:xfrm>
            <a:custGeom>
              <a:avLst/>
              <a:gdLst/>
              <a:ahLst/>
              <a:cxnLst/>
              <a:rect l="0" t="0" r="0" b="0"/>
              <a:pathLst>
                <a:path w="261074" h="345188">
                  <a:moveTo>
                    <a:pt x="145749" y="18779"/>
                  </a:moveTo>
                  <a:lnTo>
                    <a:pt x="133154" y="6184"/>
                  </a:lnTo>
                  <a:lnTo>
                    <a:pt x="109396" y="0"/>
                  </a:lnTo>
                  <a:lnTo>
                    <a:pt x="65998" y="34"/>
                  </a:lnTo>
                  <a:lnTo>
                    <a:pt x="53039" y="2328"/>
                  </a:lnTo>
                  <a:lnTo>
                    <a:pt x="31612" y="15422"/>
                  </a:lnTo>
                  <a:lnTo>
                    <a:pt x="14619" y="34422"/>
                  </a:lnTo>
                  <a:lnTo>
                    <a:pt x="2673" y="56047"/>
                  </a:lnTo>
                  <a:lnTo>
                    <a:pt x="0" y="82354"/>
                  </a:lnTo>
                  <a:lnTo>
                    <a:pt x="4524" y="108983"/>
                  </a:lnTo>
                  <a:lnTo>
                    <a:pt x="21891" y="138796"/>
                  </a:lnTo>
                  <a:lnTo>
                    <a:pt x="36220" y="156037"/>
                  </a:lnTo>
                  <a:lnTo>
                    <a:pt x="58406" y="165456"/>
                  </a:lnTo>
                  <a:lnTo>
                    <a:pt x="85840" y="168325"/>
                  </a:lnTo>
                  <a:lnTo>
                    <a:pt x="146412" y="166457"/>
                  </a:lnTo>
                  <a:lnTo>
                    <a:pt x="176359" y="172724"/>
                  </a:lnTo>
                  <a:lnTo>
                    <a:pt x="214131" y="191073"/>
                  </a:lnTo>
                  <a:lnTo>
                    <a:pt x="233696" y="205632"/>
                  </a:lnTo>
                  <a:lnTo>
                    <a:pt x="253234" y="234947"/>
                  </a:lnTo>
                  <a:lnTo>
                    <a:pt x="261073" y="274973"/>
                  </a:lnTo>
                  <a:lnTo>
                    <a:pt x="255878" y="297840"/>
                  </a:lnTo>
                  <a:lnTo>
                    <a:pt x="231063" y="334000"/>
                  </a:lnTo>
                  <a:lnTo>
                    <a:pt x="205633" y="343407"/>
                  </a:lnTo>
                  <a:lnTo>
                    <a:pt x="157780" y="345187"/>
                  </a:lnTo>
                  <a:lnTo>
                    <a:pt x="91974" y="331722"/>
                  </a:lnTo>
                  <a:lnTo>
                    <a:pt x="74573" y="327206"/>
                  </a:lnTo>
                </a:path>
              </a:pathLst>
            </a:custGeom>
            <a:ln w="4276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2" name="Group 321"/>
          <p:cNvGrpSpPr/>
          <p:nvPr/>
        </p:nvGrpSpPr>
        <p:grpSpPr>
          <a:xfrm>
            <a:off x="6344161" y="4452041"/>
            <a:ext cx="2347970" cy="688030"/>
            <a:chOff x="6344161" y="4452041"/>
            <a:chExt cx="2347970" cy="688030"/>
          </a:xfrm>
        </p:grpSpPr>
        <p:sp>
          <p:nvSpPr>
            <p:cNvPr id="298" name="Freeform 297"/>
            <p:cNvSpPr/>
            <p:nvPr/>
          </p:nvSpPr>
          <p:spPr>
            <a:xfrm>
              <a:off x="6487622" y="4568504"/>
              <a:ext cx="101496" cy="234879"/>
            </a:xfrm>
            <a:custGeom>
              <a:avLst/>
              <a:gdLst/>
              <a:ahLst/>
              <a:cxnLst/>
              <a:rect l="0" t="0" r="0" b="0"/>
              <a:pathLst>
                <a:path w="101496" h="234879">
                  <a:moveTo>
                    <a:pt x="9636" y="71446"/>
                  </a:moveTo>
                  <a:lnTo>
                    <a:pt x="4219" y="87701"/>
                  </a:lnTo>
                  <a:lnTo>
                    <a:pt x="4582" y="104754"/>
                  </a:lnTo>
                  <a:lnTo>
                    <a:pt x="15985" y="162735"/>
                  </a:lnTo>
                  <a:lnTo>
                    <a:pt x="22107" y="219728"/>
                  </a:lnTo>
                  <a:lnTo>
                    <a:pt x="25385" y="234878"/>
                  </a:lnTo>
                  <a:lnTo>
                    <a:pt x="9164" y="176582"/>
                  </a:lnTo>
                  <a:lnTo>
                    <a:pt x="2314" y="130571"/>
                  </a:lnTo>
                  <a:lnTo>
                    <a:pt x="0" y="69643"/>
                  </a:lnTo>
                  <a:lnTo>
                    <a:pt x="5731" y="47585"/>
                  </a:lnTo>
                  <a:lnTo>
                    <a:pt x="27891" y="14944"/>
                  </a:lnTo>
                  <a:lnTo>
                    <a:pt x="46858" y="6642"/>
                  </a:lnTo>
                  <a:lnTo>
                    <a:pt x="101495" y="0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6612297" y="4619537"/>
              <a:ext cx="147995" cy="179395"/>
            </a:xfrm>
            <a:custGeom>
              <a:avLst/>
              <a:gdLst/>
              <a:ahLst/>
              <a:cxnLst/>
              <a:rect l="0" t="0" r="0" b="0"/>
              <a:pathLst>
                <a:path w="147995" h="179395">
                  <a:moveTo>
                    <a:pt x="109505" y="40826"/>
                  </a:moveTo>
                  <a:lnTo>
                    <a:pt x="98670" y="29990"/>
                  </a:lnTo>
                  <a:lnTo>
                    <a:pt x="92075" y="27932"/>
                  </a:lnTo>
                  <a:lnTo>
                    <a:pt x="66541" y="30453"/>
                  </a:lnTo>
                  <a:lnTo>
                    <a:pt x="47316" y="35460"/>
                  </a:lnTo>
                  <a:lnTo>
                    <a:pt x="30455" y="47514"/>
                  </a:lnTo>
                  <a:lnTo>
                    <a:pt x="16536" y="64211"/>
                  </a:lnTo>
                  <a:lnTo>
                    <a:pt x="6568" y="82973"/>
                  </a:lnTo>
                  <a:lnTo>
                    <a:pt x="0" y="118082"/>
                  </a:lnTo>
                  <a:lnTo>
                    <a:pt x="4511" y="137914"/>
                  </a:lnTo>
                  <a:lnTo>
                    <a:pt x="25889" y="169126"/>
                  </a:lnTo>
                  <a:lnTo>
                    <a:pt x="44747" y="177233"/>
                  </a:lnTo>
                  <a:lnTo>
                    <a:pt x="56127" y="179394"/>
                  </a:lnTo>
                  <a:lnTo>
                    <a:pt x="65982" y="178567"/>
                  </a:lnTo>
                  <a:lnTo>
                    <a:pt x="91822" y="166567"/>
                  </a:lnTo>
                  <a:lnTo>
                    <a:pt x="110719" y="154926"/>
                  </a:lnTo>
                  <a:lnTo>
                    <a:pt x="124410" y="139168"/>
                  </a:lnTo>
                  <a:lnTo>
                    <a:pt x="142440" y="101330"/>
                  </a:lnTo>
                  <a:lnTo>
                    <a:pt x="147994" y="65809"/>
                  </a:lnTo>
                  <a:lnTo>
                    <a:pt x="144221" y="31974"/>
                  </a:lnTo>
                  <a:lnTo>
                    <a:pt x="135898" y="13832"/>
                  </a:lnTo>
                  <a:lnTo>
                    <a:pt x="130502" y="5819"/>
                  </a:lnTo>
                  <a:lnTo>
                    <a:pt x="123504" y="1611"/>
                  </a:lnTo>
                  <a:lnTo>
                    <a:pt x="78886" y="0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6777543" y="4639950"/>
              <a:ext cx="145573" cy="154635"/>
            </a:xfrm>
            <a:custGeom>
              <a:avLst/>
              <a:gdLst/>
              <a:ahLst/>
              <a:cxnLst/>
              <a:rect l="0" t="0" r="0" b="0"/>
              <a:pathLst>
                <a:path w="145573" h="154635">
                  <a:moveTo>
                    <a:pt x="117771" y="20413"/>
                  </a:moveTo>
                  <a:lnTo>
                    <a:pt x="81439" y="12335"/>
                  </a:lnTo>
                  <a:lnTo>
                    <a:pt x="58528" y="13421"/>
                  </a:lnTo>
                  <a:lnTo>
                    <a:pt x="27639" y="26784"/>
                  </a:lnTo>
                  <a:lnTo>
                    <a:pt x="11180" y="38743"/>
                  </a:lnTo>
                  <a:lnTo>
                    <a:pt x="2354" y="60692"/>
                  </a:lnTo>
                  <a:lnTo>
                    <a:pt x="0" y="74483"/>
                  </a:lnTo>
                  <a:lnTo>
                    <a:pt x="3433" y="98879"/>
                  </a:lnTo>
                  <a:lnTo>
                    <a:pt x="13654" y="119929"/>
                  </a:lnTo>
                  <a:lnTo>
                    <a:pt x="29536" y="136844"/>
                  </a:lnTo>
                  <a:lnTo>
                    <a:pt x="63024" y="153701"/>
                  </a:lnTo>
                  <a:lnTo>
                    <a:pt x="74468" y="154634"/>
                  </a:lnTo>
                  <a:lnTo>
                    <a:pt x="96258" y="149623"/>
                  </a:lnTo>
                  <a:lnTo>
                    <a:pt x="122234" y="134050"/>
                  </a:lnTo>
                  <a:lnTo>
                    <a:pt x="134119" y="118549"/>
                  </a:lnTo>
                  <a:lnTo>
                    <a:pt x="142048" y="99185"/>
                  </a:lnTo>
                  <a:lnTo>
                    <a:pt x="145572" y="75458"/>
                  </a:lnTo>
                  <a:lnTo>
                    <a:pt x="141089" y="52816"/>
                  </a:lnTo>
                  <a:lnTo>
                    <a:pt x="125813" y="23966"/>
                  </a:lnTo>
                  <a:lnTo>
                    <a:pt x="114541" y="10652"/>
                  </a:lnTo>
                  <a:lnTo>
                    <a:pt x="97358" y="0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6961927" y="4483916"/>
              <a:ext cx="117107" cy="360166"/>
            </a:xfrm>
            <a:custGeom>
              <a:avLst/>
              <a:gdLst/>
              <a:ahLst/>
              <a:cxnLst/>
              <a:rect l="0" t="0" r="0" b="0"/>
              <a:pathLst>
                <a:path w="117107" h="360166">
                  <a:moveTo>
                    <a:pt x="55867" y="360165"/>
                  </a:moveTo>
                  <a:lnTo>
                    <a:pt x="48852" y="333452"/>
                  </a:lnTo>
                  <a:lnTo>
                    <a:pt x="43266" y="281972"/>
                  </a:lnTo>
                  <a:lnTo>
                    <a:pt x="36996" y="227534"/>
                  </a:lnTo>
                  <a:lnTo>
                    <a:pt x="27609" y="177340"/>
                  </a:lnTo>
                  <a:lnTo>
                    <a:pt x="11501" y="116893"/>
                  </a:lnTo>
                  <a:lnTo>
                    <a:pt x="2687" y="56319"/>
                  </a:lnTo>
                  <a:lnTo>
                    <a:pt x="0" y="45329"/>
                  </a:lnTo>
                  <a:lnTo>
                    <a:pt x="478" y="35734"/>
                  </a:lnTo>
                  <a:lnTo>
                    <a:pt x="7055" y="19025"/>
                  </a:lnTo>
                  <a:lnTo>
                    <a:pt x="20563" y="7062"/>
                  </a:lnTo>
                  <a:lnTo>
                    <a:pt x="28929" y="2284"/>
                  </a:lnTo>
                  <a:lnTo>
                    <a:pt x="47297" y="0"/>
                  </a:lnTo>
                  <a:lnTo>
                    <a:pt x="100994" y="10756"/>
                  </a:lnTo>
                  <a:lnTo>
                    <a:pt x="117106" y="13142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6956554" y="4639950"/>
              <a:ext cx="112274" cy="1"/>
            </a:xfrm>
            <a:custGeom>
              <a:avLst/>
              <a:gdLst/>
              <a:ahLst/>
              <a:cxnLst/>
              <a:rect l="0" t="0" r="0" b="0"/>
              <a:pathLst>
                <a:path w="112274" h="1">
                  <a:moveTo>
                    <a:pt x="112273" y="0"/>
                  </a:moveTo>
                  <a:lnTo>
                    <a:pt x="55447" y="0"/>
                  </a:lnTo>
                  <a:lnTo>
                    <a:pt x="0" y="0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6344161" y="4877538"/>
              <a:ext cx="191094" cy="258525"/>
            </a:xfrm>
            <a:custGeom>
              <a:avLst/>
              <a:gdLst/>
              <a:ahLst/>
              <a:cxnLst/>
              <a:rect l="0" t="0" r="0" b="0"/>
              <a:pathLst>
                <a:path w="191094" h="258525">
                  <a:moveTo>
                    <a:pt x="142891" y="17575"/>
                  </a:moveTo>
                  <a:lnTo>
                    <a:pt x="132056" y="6739"/>
                  </a:lnTo>
                  <a:lnTo>
                    <a:pt x="114638" y="1419"/>
                  </a:lnTo>
                  <a:lnTo>
                    <a:pt x="103642" y="0"/>
                  </a:lnTo>
                  <a:lnTo>
                    <a:pt x="82353" y="4472"/>
                  </a:lnTo>
                  <a:lnTo>
                    <a:pt x="54264" y="19742"/>
                  </a:lnTo>
                  <a:lnTo>
                    <a:pt x="39994" y="33281"/>
                  </a:lnTo>
                  <a:lnTo>
                    <a:pt x="29872" y="50639"/>
                  </a:lnTo>
                  <a:lnTo>
                    <a:pt x="27641" y="69695"/>
                  </a:lnTo>
                  <a:lnTo>
                    <a:pt x="31564" y="88370"/>
                  </a:lnTo>
                  <a:lnTo>
                    <a:pt x="40869" y="104231"/>
                  </a:lnTo>
                  <a:lnTo>
                    <a:pt x="48793" y="109368"/>
                  </a:lnTo>
                  <a:lnTo>
                    <a:pt x="81618" y="116597"/>
                  </a:lnTo>
                  <a:lnTo>
                    <a:pt x="141319" y="124658"/>
                  </a:lnTo>
                  <a:lnTo>
                    <a:pt x="167627" y="139147"/>
                  </a:lnTo>
                  <a:lnTo>
                    <a:pt x="179591" y="154394"/>
                  </a:lnTo>
                  <a:lnTo>
                    <a:pt x="187554" y="173645"/>
                  </a:lnTo>
                  <a:lnTo>
                    <a:pt x="191093" y="197322"/>
                  </a:lnTo>
                  <a:lnTo>
                    <a:pt x="186617" y="216917"/>
                  </a:lnTo>
                  <a:lnTo>
                    <a:pt x="175934" y="233187"/>
                  </a:lnTo>
                  <a:lnTo>
                    <a:pt x="159845" y="247978"/>
                  </a:lnTo>
                  <a:lnTo>
                    <a:pt x="138330" y="256064"/>
                  </a:lnTo>
                  <a:lnTo>
                    <a:pt x="114781" y="258524"/>
                  </a:lnTo>
                  <a:lnTo>
                    <a:pt x="61570" y="247948"/>
                  </a:lnTo>
                  <a:lnTo>
                    <a:pt x="36137" y="233010"/>
                  </a:lnTo>
                  <a:lnTo>
                    <a:pt x="0" y="201294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6540979" y="4963327"/>
              <a:ext cx="211445" cy="166539"/>
            </a:xfrm>
            <a:custGeom>
              <a:avLst/>
              <a:gdLst/>
              <a:ahLst/>
              <a:cxnLst/>
              <a:rect l="0" t="0" r="0" b="0"/>
              <a:pathLst>
                <a:path w="211445" h="166539">
                  <a:moveTo>
                    <a:pt x="129792" y="54266"/>
                  </a:moveTo>
                  <a:lnTo>
                    <a:pt x="120508" y="30954"/>
                  </a:lnTo>
                  <a:lnTo>
                    <a:pt x="110167" y="17065"/>
                  </a:lnTo>
                  <a:lnTo>
                    <a:pt x="86176" y="1913"/>
                  </a:lnTo>
                  <a:lnTo>
                    <a:pt x="64288" y="0"/>
                  </a:lnTo>
                  <a:lnTo>
                    <a:pt x="52101" y="1078"/>
                  </a:lnTo>
                  <a:lnTo>
                    <a:pt x="32511" y="11348"/>
                  </a:lnTo>
                  <a:lnTo>
                    <a:pt x="17378" y="27252"/>
                  </a:lnTo>
                  <a:lnTo>
                    <a:pt x="6871" y="45662"/>
                  </a:lnTo>
                  <a:lnTo>
                    <a:pt x="0" y="80572"/>
                  </a:lnTo>
                  <a:lnTo>
                    <a:pt x="3382" y="119645"/>
                  </a:lnTo>
                  <a:lnTo>
                    <a:pt x="16985" y="154534"/>
                  </a:lnTo>
                  <a:lnTo>
                    <a:pt x="23967" y="160803"/>
                  </a:lnTo>
                  <a:lnTo>
                    <a:pt x="32025" y="163849"/>
                  </a:lnTo>
                  <a:lnTo>
                    <a:pt x="40799" y="164745"/>
                  </a:lnTo>
                  <a:lnTo>
                    <a:pt x="56595" y="159692"/>
                  </a:lnTo>
                  <a:lnTo>
                    <a:pt x="71177" y="148753"/>
                  </a:lnTo>
                  <a:lnTo>
                    <a:pt x="91003" y="123466"/>
                  </a:lnTo>
                  <a:lnTo>
                    <a:pt x="103430" y="93292"/>
                  </a:lnTo>
                  <a:lnTo>
                    <a:pt x="106734" y="68965"/>
                  </a:lnTo>
                  <a:lnTo>
                    <a:pt x="108749" y="65199"/>
                  </a:lnTo>
                  <a:lnTo>
                    <a:pt x="111228" y="67225"/>
                  </a:lnTo>
                  <a:lnTo>
                    <a:pt x="138721" y="126470"/>
                  </a:lnTo>
                  <a:lnTo>
                    <a:pt x="154173" y="140413"/>
                  </a:lnTo>
                  <a:lnTo>
                    <a:pt x="211444" y="166538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6744234" y="4801139"/>
              <a:ext cx="120462" cy="338932"/>
            </a:xfrm>
            <a:custGeom>
              <a:avLst/>
              <a:gdLst/>
              <a:ahLst/>
              <a:cxnLst/>
              <a:rect l="0" t="0" r="0" b="0"/>
              <a:pathLst>
                <a:path w="120462" h="338932">
                  <a:moveTo>
                    <a:pt x="79634" y="338931"/>
                  </a:moveTo>
                  <a:lnTo>
                    <a:pt x="68798" y="328095"/>
                  </a:lnTo>
                  <a:lnTo>
                    <a:pt x="52965" y="287817"/>
                  </a:lnTo>
                  <a:lnTo>
                    <a:pt x="38917" y="233153"/>
                  </a:lnTo>
                  <a:lnTo>
                    <a:pt x="25221" y="173507"/>
                  </a:lnTo>
                  <a:lnTo>
                    <a:pt x="8192" y="112428"/>
                  </a:lnTo>
                  <a:lnTo>
                    <a:pt x="0" y="59565"/>
                  </a:lnTo>
                  <a:lnTo>
                    <a:pt x="3998" y="24430"/>
                  </a:lnTo>
                  <a:lnTo>
                    <a:pt x="8797" y="15858"/>
                  </a:lnTo>
                  <a:lnTo>
                    <a:pt x="23201" y="3308"/>
                  </a:lnTo>
                  <a:lnTo>
                    <a:pt x="43969" y="0"/>
                  </a:lnTo>
                  <a:lnTo>
                    <a:pt x="88845" y="7116"/>
                  </a:lnTo>
                  <a:lnTo>
                    <a:pt x="120461" y="22528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6691183" y="4956354"/>
              <a:ext cx="153100" cy="10207"/>
            </a:xfrm>
            <a:custGeom>
              <a:avLst/>
              <a:gdLst/>
              <a:ahLst/>
              <a:cxnLst/>
              <a:rect l="0" t="0" r="0" b="0"/>
              <a:pathLst>
                <a:path w="153100" h="10207">
                  <a:moveTo>
                    <a:pt x="153099" y="0"/>
                  </a:moveTo>
                  <a:lnTo>
                    <a:pt x="96274" y="0"/>
                  </a:lnTo>
                  <a:lnTo>
                    <a:pt x="44890" y="1134"/>
                  </a:lnTo>
                  <a:lnTo>
                    <a:pt x="0" y="10206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6864694" y="4912874"/>
              <a:ext cx="153100" cy="199335"/>
            </a:xfrm>
            <a:custGeom>
              <a:avLst/>
              <a:gdLst/>
              <a:ahLst/>
              <a:cxnLst/>
              <a:rect l="0" t="0" r="0" b="0"/>
              <a:pathLst>
                <a:path w="153100" h="199335">
                  <a:moveTo>
                    <a:pt x="0" y="114925"/>
                  </a:moveTo>
                  <a:lnTo>
                    <a:pt x="36332" y="106847"/>
                  </a:lnTo>
                  <a:lnTo>
                    <a:pt x="80765" y="99721"/>
                  </a:lnTo>
                  <a:lnTo>
                    <a:pt x="112009" y="85219"/>
                  </a:lnTo>
                  <a:lnTo>
                    <a:pt x="126520" y="69969"/>
                  </a:lnTo>
                  <a:lnTo>
                    <a:pt x="131977" y="61139"/>
                  </a:lnTo>
                  <a:lnTo>
                    <a:pt x="135017" y="42255"/>
                  </a:lnTo>
                  <a:lnTo>
                    <a:pt x="134240" y="32457"/>
                  </a:lnTo>
                  <a:lnTo>
                    <a:pt x="130319" y="24790"/>
                  </a:lnTo>
                  <a:lnTo>
                    <a:pt x="116891" y="13248"/>
                  </a:lnTo>
                  <a:lnTo>
                    <a:pt x="90203" y="374"/>
                  </a:lnTo>
                  <a:lnTo>
                    <a:pt x="81683" y="0"/>
                  </a:lnTo>
                  <a:lnTo>
                    <a:pt x="66168" y="5632"/>
                  </a:lnTo>
                  <a:lnTo>
                    <a:pt x="44681" y="21555"/>
                  </a:lnTo>
                  <a:lnTo>
                    <a:pt x="18235" y="55403"/>
                  </a:lnTo>
                  <a:lnTo>
                    <a:pt x="8860" y="74862"/>
                  </a:lnTo>
                  <a:lnTo>
                    <a:pt x="6962" y="97875"/>
                  </a:lnTo>
                  <a:lnTo>
                    <a:pt x="14985" y="149611"/>
                  </a:lnTo>
                  <a:lnTo>
                    <a:pt x="29640" y="179133"/>
                  </a:lnTo>
                  <a:lnTo>
                    <a:pt x="44928" y="191848"/>
                  </a:lnTo>
                  <a:lnTo>
                    <a:pt x="53767" y="196827"/>
                  </a:lnTo>
                  <a:lnTo>
                    <a:pt x="72662" y="199334"/>
                  </a:lnTo>
                  <a:lnTo>
                    <a:pt x="127385" y="189926"/>
                  </a:lnTo>
                  <a:lnTo>
                    <a:pt x="153099" y="186371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7283164" y="4515324"/>
              <a:ext cx="451284" cy="165453"/>
            </a:xfrm>
            <a:custGeom>
              <a:avLst/>
              <a:gdLst/>
              <a:ahLst/>
              <a:cxnLst/>
              <a:rect l="0" t="0" r="0" b="0"/>
              <a:pathLst>
                <a:path w="451284" h="165453">
                  <a:moveTo>
                    <a:pt x="0" y="83800"/>
                  </a:moveTo>
                  <a:lnTo>
                    <a:pt x="16256" y="78382"/>
                  </a:lnTo>
                  <a:lnTo>
                    <a:pt x="33308" y="78745"/>
                  </a:lnTo>
                  <a:lnTo>
                    <a:pt x="91290" y="83134"/>
                  </a:lnTo>
                  <a:lnTo>
                    <a:pt x="137935" y="83603"/>
                  </a:lnTo>
                  <a:lnTo>
                    <a:pt x="186534" y="84875"/>
                  </a:lnTo>
                  <a:lnTo>
                    <a:pt x="247194" y="91866"/>
                  </a:lnTo>
                  <a:lnTo>
                    <a:pt x="296653" y="93372"/>
                  </a:lnTo>
                  <a:lnTo>
                    <a:pt x="344195" y="93818"/>
                  </a:lnTo>
                  <a:lnTo>
                    <a:pt x="400899" y="93969"/>
                  </a:lnTo>
                  <a:lnTo>
                    <a:pt x="442120" y="93995"/>
                  </a:lnTo>
                  <a:lnTo>
                    <a:pt x="448978" y="91731"/>
                  </a:lnTo>
                  <a:lnTo>
                    <a:pt x="451283" y="87953"/>
                  </a:lnTo>
                  <a:lnTo>
                    <a:pt x="450552" y="83166"/>
                  </a:lnTo>
                  <a:lnTo>
                    <a:pt x="438685" y="65593"/>
                  </a:lnTo>
                  <a:lnTo>
                    <a:pt x="378168" y="28349"/>
                  </a:lnTo>
                  <a:lnTo>
                    <a:pt x="344775" y="4971"/>
                  </a:lnTo>
                  <a:lnTo>
                    <a:pt x="335317" y="627"/>
                  </a:lnTo>
                  <a:lnTo>
                    <a:pt x="331281" y="0"/>
                  </a:lnTo>
                  <a:lnTo>
                    <a:pt x="330858" y="1850"/>
                  </a:lnTo>
                  <a:lnTo>
                    <a:pt x="332844" y="5351"/>
                  </a:lnTo>
                  <a:lnTo>
                    <a:pt x="388811" y="46762"/>
                  </a:lnTo>
                  <a:lnTo>
                    <a:pt x="416486" y="68038"/>
                  </a:lnTo>
                  <a:lnTo>
                    <a:pt x="428172" y="85866"/>
                  </a:lnTo>
                  <a:lnTo>
                    <a:pt x="429473" y="94250"/>
                  </a:lnTo>
                  <a:lnTo>
                    <a:pt x="428074" y="102107"/>
                  </a:lnTo>
                  <a:lnTo>
                    <a:pt x="424872" y="109613"/>
                  </a:lnTo>
                  <a:lnTo>
                    <a:pt x="367436" y="165452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7221925" y="4887211"/>
              <a:ext cx="478279" cy="191622"/>
            </a:xfrm>
            <a:custGeom>
              <a:avLst/>
              <a:gdLst/>
              <a:ahLst/>
              <a:cxnLst/>
              <a:rect l="0" t="0" r="0" b="0"/>
              <a:pathLst>
                <a:path w="478279" h="191622">
                  <a:moveTo>
                    <a:pt x="0" y="89555"/>
                  </a:moveTo>
                  <a:lnTo>
                    <a:pt x="36333" y="81477"/>
                  </a:lnTo>
                  <a:lnTo>
                    <a:pt x="86183" y="79769"/>
                  </a:lnTo>
                  <a:lnTo>
                    <a:pt x="145593" y="80566"/>
                  </a:lnTo>
                  <a:lnTo>
                    <a:pt x="192441" y="84420"/>
                  </a:lnTo>
                  <a:lnTo>
                    <a:pt x="245294" y="80351"/>
                  </a:lnTo>
                  <a:lnTo>
                    <a:pt x="302189" y="79547"/>
                  </a:lnTo>
                  <a:lnTo>
                    <a:pt x="354085" y="82412"/>
                  </a:lnTo>
                  <a:lnTo>
                    <a:pt x="402853" y="88144"/>
                  </a:lnTo>
                  <a:lnTo>
                    <a:pt x="437278" y="83719"/>
                  </a:lnTo>
                  <a:lnTo>
                    <a:pt x="443483" y="78861"/>
                  </a:lnTo>
                  <a:lnTo>
                    <a:pt x="446485" y="72219"/>
                  </a:lnTo>
                  <a:lnTo>
                    <a:pt x="447353" y="64389"/>
                  </a:lnTo>
                  <a:lnTo>
                    <a:pt x="442268" y="49641"/>
                  </a:lnTo>
                  <a:lnTo>
                    <a:pt x="431314" y="35526"/>
                  </a:lnTo>
                  <a:lnTo>
                    <a:pt x="392270" y="1152"/>
                  </a:lnTo>
                  <a:lnTo>
                    <a:pt x="388528" y="0"/>
                  </a:lnTo>
                  <a:lnTo>
                    <a:pt x="387167" y="2635"/>
                  </a:lnTo>
                  <a:lnTo>
                    <a:pt x="387395" y="7793"/>
                  </a:lnTo>
                  <a:lnTo>
                    <a:pt x="390949" y="12366"/>
                  </a:lnTo>
                  <a:lnTo>
                    <a:pt x="446843" y="52513"/>
                  </a:lnTo>
                  <a:lnTo>
                    <a:pt x="475863" y="84884"/>
                  </a:lnTo>
                  <a:lnTo>
                    <a:pt x="478278" y="92112"/>
                  </a:lnTo>
                  <a:lnTo>
                    <a:pt x="477621" y="99198"/>
                  </a:lnTo>
                  <a:lnTo>
                    <a:pt x="470842" y="113120"/>
                  </a:lnTo>
                  <a:lnTo>
                    <a:pt x="453139" y="133710"/>
                  </a:lnTo>
                  <a:lnTo>
                    <a:pt x="398056" y="191621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7858435" y="4527678"/>
              <a:ext cx="98362" cy="206692"/>
            </a:xfrm>
            <a:custGeom>
              <a:avLst/>
              <a:gdLst/>
              <a:ahLst/>
              <a:cxnLst/>
              <a:rect l="0" t="0" r="0" b="0"/>
              <a:pathLst>
                <a:path w="98362" h="206692">
                  <a:moveTo>
                    <a:pt x="6501" y="91859"/>
                  </a:moveTo>
                  <a:lnTo>
                    <a:pt x="1083" y="108114"/>
                  </a:lnTo>
                  <a:lnTo>
                    <a:pt x="1448" y="125166"/>
                  </a:lnTo>
                  <a:lnTo>
                    <a:pt x="11052" y="156919"/>
                  </a:lnTo>
                  <a:lnTo>
                    <a:pt x="34618" y="202869"/>
                  </a:lnTo>
                  <a:lnTo>
                    <a:pt x="37721" y="206691"/>
                  </a:lnTo>
                  <a:lnTo>
                    <a:pt x="38655" y="205838"/>
                  </a:lnTo>
                  <a:lnTo>
                    <a:pt x="35534" y="194682"/>
                  </a:lnTo>
                  <a:lnTo>
                    <a:pt x="8799" y="137797"/>
                  </a:lnTo>
                  <a:lnTo>
                    <a:pt x="0" y="98162"/>
                  </a:lnTo>
                  <a:lnTo>
                    <a:pt x="2812" y="63107"/>
                  </a:lnTo>
                  <a:lnTo>
                    <a:pt x="10910" y="44680"/>
                  </a:lnTo>
                  <a:lnTo>
                    <a:pt x="16246" y="36591"/>
                  </a:lnTo>
                  <a:lnTo>
                    <a:pt x="31244" y="24579"/>
                  </a:lnTo>
                  <a:lnTo>
                    <a:pt x="76249" y="5084"/>
                  </a:lnTo>
                  <a:lnTo>
                    <a:pt x="98361" y="0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8000365" y="4568504"/>
              <a:ext cx="127548" cy="164884"/>
            </a:xfrm>
            <a:custGeom>
              <a:avLst/>
              <a:gdLst/>
              <a:ahLst/>
              <a:cxnLst/>
              <a:rect l="0" t="0" r="0" b="0"/>
              <a:pathLst>
                <a:path w="127548" h="164884">
                  <a:moveTo>
                    <a:pt x="89116" y="20413"/>
                  </a:moveTo>
                  <a:lnTo>
                    <a:pt x="72861" y="14995"/>
                  </a:lnTo>
                  <a:lnTo>
                    <a:pt x="55809" y="18383"/>
                  </a:lnTo>
                  <a:lnTo>
                    <a:pt x="30105" y="33043"/>
                  </a:lnTo>
                  <a:lnTo>
                    <a:pt x="16392" y="46440"/>
                  </a:lnTo>
                  <a:lnTo>
                    <a:pt x="6517" y="63734"/>
                  </a:lnTo>
                  <a:lnTo>
                    <a:pt x="0" y="98017"/>
                  </a:lnTo>
                  <a:lnTo>
                    <a:pt x="3488" y="136904"/>
                  </a:lnTo>
                  <a:lnTo>
                    <a:pt x="8215" y="146839"/>
                  </a:lnTo>
                  <a:lnTo>
                    <a:pt x="22541" y="160901"/>
                  </a:lnTo>
                  <a:lnTo>
                    <a:pt x="43273" y="164883"/>
                  </a:lnTo>
                  <a:lnTo>
                    <a:pt x="88125" y="158198"/>
                  </a:lnTo>
                  <a:lnTo>
                    <a:pt x="96394" y="153096"/>
                  </a:lnTo>
                  <a:lnTo>
                    <a:pt x="108605" y="138355"/>
                  </a:lnTo>
                  <a:lnTo>
                    <a:pt x="121857" y="110928"/>
                  </a:lnTo>
                  <a:lnTo>
                    <a:pt x="127547" y="75836"/>
                  </a:lnTo>
                  <a:lnTo>
                    <a:pt x="123814" y="42128"/>
                  </a:lnTo>
                  <a:lnTo>
                    <a:pt x="115500" y="24016"/>
                  </a:lnTo>
                  <a:lnTo>
                    <a:pt x="110107" y="16010"/>
                  </a:lnTo>
                  <a:lnTo>
                    <a:pt x="103110" y="10674"/>
                  </a:lnTo>
                  <a:lnTo>
                    <a:pt x="68704" y="0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8168706" y="4599123"/>
              <a:ext cx="130507" cy="153528"/>
            </a:xfrm>
            <a:custGeom>
              <a:avLst/>
              <a:gdLst/>
              <a:ahLst/>
              <a:cxnLst/>
              <a:rect l="0" t="0" r="0" b="0"/>
              <a:pathLst>
                <a:path w="130507" h="153528">
                  <a:moveTo>
                    <a:pt x="84080" y="0"/>
                  </a:moveTo>
                  <a:lnTo>
                    <a:pt x="42695" y="3024"/>
                  </a:lnTo>
                  <a:lnTo>
                    <a:pt x="32674" y="5419"/>
                  </a:lnTo>
                  <a:lnTo>
                    <a:pt x="24860" y="10417"/>
                  </a:lnTo>
                  <a:lnTo>
                    <a:pt x="13154" y="25043"/>
                  </a:lnTo>
                  <a:lnTo>
                    <a:pt x="187" y="57823"/>
                  </a:lnTo>
                  <a:lnTo>
                    <a:pt x="0" y="96265"/>
                  </a:lnTo>
                  <a:lnTo>
                    <a:pt x="7396" y="116877"/>
                  </a:lnTo>
                  <a:lnTo>
                    <a:pt x="19379" y="133598"/>
                  </a:lnTo>
                  <a:lnTo>
                    <a:pt x="36045" y="148590"/>
                  </a:lnTo>
                  <a:lnTo>
                    <a:pt x="45253" y="152361"/>
                  </a:lnTo>
                  <a:lnTo>
                    <a:pt x="64555" y="153527"/>
                  </a:lnTo>
                  <a:lnTo>
                    <a:pt x="94550" y="147807"/>
                  </a:lnTo>
                  <a:lnTo>
                    <a:pt x="111793" y="136005"/>
                  </a:lnTo>
                  <a:lnTo>
                    <a:pt x="119566" y="128094"/>
                  </a:lnTo>
                  <a:lnTo>
                    <a:pt x="128203" y="107207"/>
                  </a:lnTo>
                  <a:lnTo>
                    <a:pt x="130506" y="95287"/>
                  </a:lnTo>
                  <a:lnTo>
                    <a:pt x="127017" y="69945"/>
                  </a:lnTo>
                  <a:lnTo>
                    <a:pt x="117907" y="458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8336465" y="4452041"/>
              <a:ext cx="120453" cy="289975"/>
            </a:xfrm>
            <a:custGeom>
              <a:avLst/>
              <a:gdLst/>
              <a:ahLst/>
              <a:cxnLst/>
              <a:rect l="0" t="0" r="0" b="0"/>
              <a:pathLst>
                <a:path w="120453" h="289975">
                  <a:moveTo>
                    <a:pt x="69420" y="289974"/>
                  </a:moveTo>
                  <a:lnTo>
                    <a:pt x="44997" y="230733"/>
                  </a:lnTo>
                  <a:lnTo>
                    <a:pt x="25560" y="172547"/>
                  </a:lnTo>
                  <a:lnTo>
                    <a:pt x="8229" y="111080"/>
                  </a:lnTo>
                  <a:lnTo>
                    <a:pt x="0" y="52775"/>
                  </a:lnTo>
                  <a:lnTo>
                    <a:pt x="3992" y="16696"/>
                  </a:lnTo>
                  <a:lnTo>
                    <a:pt x="9924" y="9125"/>
                  </a:lnTo>
                  <a:lnTo>
                    <a:pt x="28613" y="713"/>
                  </a:lnTo>
                  <a:lnTo>
                    <a:pt x="49015" y="0"/>
                  </a:lnTo>
                  <a:lnTo>
                    <a:pt x="109253" y="11902"/>
                  </a:lnTo>
                  <a:lnTo>
                    <a:pt x="120452" y="14398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8314026" y="4593706"/>
              <a:ext cx="112273" cy="5419"/>
            </a:xfrm>
            <a:custGeom>
              <a:avLst/>
              <a:gdLst/>
              <a:ahLst/>
              <a:cxnLst/>
              <a:rect l="0" t="0" r="0" b="0"/>
              <a:pathLst>
                <a:path w="112273" h="5419">
                  <a:moveTo>
                    <a:pt x="112272" y="5418"/>
                  </a:moveTo>
                  <a:lnTo>
                    <a:pt x="55446" y="0"/>
                  </a:lnTo>
                  <a:lnTo>
                    <a:pt x="0" y="5418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8533256" y="4571341"/>
              <a:ext cx="130591" cy="183914"/>
            </a:xfrm>
            <a:custGeom>
              <a:avLst/>
              <a:gdLst/>
              <a:ahLst/>
              <a:cxnLst/>
              <a:rect l="0" t="0" r="0" b="0"/>
              <a:pathLst>
                <a:path w="130591" h="183914">
                  <a:moveTo>
                    <a:pt x="86966" y="17576"/>
                  </a:moveTo>
                  <a:lnTo>
                    <a:pt x="70712" y="6740"/>
                  </a:lnTo>
                  <a:lnTo>
                    <a:pt x="38930" y="0"/>
                  </a:lnTo>
                  <a:lnTo>
                    <a:pt x="19877" y="4472"/>
                  </a:lnTo>
                  <a:lnTo>
                    <a:pt x="11619" y="8841"/>
                  </a:lnTo>
                  <a:lnTo>
                    <a:pt x="6116" y="16288"/>
                  </a:lnTo>
                  <a:lnTo>
                    <a:pt x="0" y="36661"/>
                  </a:lnTo>
                  <a:lnTo>
                    <a:pt x="637" y="46176"/>
                  </a:lnTo>
                  <a:lnTo>
                    <a:pt x="7394" y="62797"/>
                  </a:lnTo>
                  <a:lnTo>
                    <a:pt x="14639" y="68137"/>
                  </a:lnTo>
                  <a:lnTo>
                    <a:pt x="34786" y="74069"/>
                  </a:lnTo>
                  <a:lnTo>
                    <a:pt x="82413" y="80146"/>
                  </a:lnTo>
                  <a:lnTo>
                    <a:pt x="100442" y="89235"/>
                  </a:lnTo>
                  <a:lnTo>
                    <a:pt x="112990" y="103860"/>
                  </a:lnTo>
                  <a:lnTo>
                    <a:pt x="130287" y="140969"/>
                  </a:lnTo>
                  <a:lnTo>
                    <a:pt x="130590" y="149737"/>
                  </a:lnTo>
                  <a:lnTo>
                    <a:pt x="124877" y="165527"/>
                  </a:lnTo>
                  <a:lnTo>
                    <a:pt x="111754" y="177081"/>
                  </a:lnTo>
                  <a:lnTo>
                    <a:pt x="103492" y="181750"/>
                  </a:lnTo>
                  <a:lnTo>
                    <a:pt x="82215" y="183913"/>
                  </a:lnTo>
                  <a:lnTo>
                    <a:pt x="22048" y="173069"/>
                  </a:lnTo>
                  <a:lnTo>
                    <a:pt x="5314" y="170674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Freeform 315"/>
            <p:cNvSpPr/>
            <p:nvPr/>
          </p:nvSpPr>
          <p:spPr>
            <a:xfrm>
              <a:off x="7844525" y="4874012"/>
              <a:ext cx="168766" cy="242348"/>
            </a:xfrm>
            <a:custGeom>
              <a:avLst/>
              <a:gdLst/>
              <a:ahLst/>
              <a:cxnLst/>
              <a:rect l="0" t="0" r="0" b="0"/>
              <a:pathLst>
                <a:path w="168766" h="242348">
                  <a:moveTo>
                    <a:pt x="91859" y="41515"/>
                  </a:moveTo>
                  <a:lnTo>
                    <a:pt x="97277" y="25261"/>
                  </a:lnTo>
                  <a:lnTo>
                    <a:pt x="95470" y="18204"/>
                  </a:lnTo>
                  <a:lnTo>
                    <a:pt x="84392" y="4315"/>
                  </a:lnTo>
                  <a:lnTo>
                    <a:pt x="76674" y="839"/>
                  </a:lnTo>
                  <a:lnTo>
                    <a:pt x="59026" y="0"/>
                  </a:lnTo>
                  <a:lnTo>
                    <a:pt x="29963" y="11322"/>
                  </a:lnTo>
                  <a:lnTo>
                    <a:pt x="15964" y="25828"/>
                  </a:lnTo>
                  <a:lnTo>
                    <a:pt x="7094" y="44750"/>
                  </a:lnTo>
                  <a:lnTo>
                    <a:pt x="3153" y="68280"/>
                  </a:lnTo>
                  <a:lnTo>
                    <a:pt x="7449" y="90835"/>
                  </a:lnTo>
                  <a:lnTo>
                    <a:pt x="11770" y="101612"/>
                  </a:lnTo>
                  <a:lnTo>
                    <a:pt x="25645" y="116612"/>
                  </a:lnTo>
                  <a:lnTo>
                    <a:pt x="34107" y="122199"/>
                  </a:lnTo>
                  <a:lnTo>
                    <a:pt x="52582" y="125383"/>
                  </a:lnTo>
                  <a:lnTo>
                    <a:pt x="109284" y="124594"/>
                  </a:lnTo>
                  <a:lnTo>
                    <a:pt x="131357" y="128716"/>
                  </a:lnTo>
                  <a:lnTo>
                    <a:pt x="149483" y="140376"/>
                  </a:lnTo>
                  <a:lnTo>
                    <a:pt x="157493" y="148248"/>
                  </a:lnTo>
                  <a:lnTo>
                    <a:pt x="166392" y="169092"/>
                  </a:lnTo>
                  <a:lnTo>
                    <a:pt x="168765" y="181002"/>
                  </a:lnTo>
                  <a:lnTo>
                    <a:pt x="165353" y="203307"/>
                  </a:lnTo>
                  <a:lnTo>
                    <a:pt x="161268" y="214018"/>
                  </a:lnTo>
                  <a:lnTo>
                    <a:pt x="147656" y="228943"/>
                  </a:lnTo>
                  <a:lnTo>
                    <a:pt x="139264" y="234510"/>
                  </a:lnTo>
                  <a:lnTo>
                    <a:pt x="105778" y="242347"/>
                  </a:lnTo>
                  <a:lnTo>
                    <a:pt x="72545" y="239250"/>
                  </a:lnTo>
                  <a:lnTo>
                    <a:pt x="41152" y="225732"/>
                  </a:lnTo>
                  <a:lnTo>
                    <a:pt x="0" y="194613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8040685" y="4935874"/>
              <a:ext cx="171276" cy="161493"/>
            </a:xfrm>
            <a:custGeom>
              <a:avLst/>
              <a:gdLst/>
              <a:ahLst/>
              <a:cxnLst/>
              <a:rect l="0" t="0" r="0" b="0"/>
              <a:pathLst>
                <a:path w="171276" h="161493">
                  <a:moveTo>
                    <a:pt x="110036" y="91926"/>
                  </a:moveTo>
                  <a:lnTo>
                    <a:pt x="104617" y="31732"/>
                  </a:lnTo>
                  <a:lnTo>
                    <a:pt x="92885" y="13762"/>
                  </a:lnTo>
                  <a:lnTo>
                    <a:pt x="84992" y="5794"/>
                  </a:lnTo>
                  <a:lnTo>
                    <a:pt x="76330" y="1617"/>
                  </a:lnTo>
                  <a:lnTo>
                    <a:pt x="57631" y="0"/>
                  </a:lnTo>
                  <a:lnTo>
                    <a:pt x="41005" y="6085"/>
                  </a:lnTo>
                  <a:lnTo>
                    <a:pt x="33395" y="10883"/>
                  </a:lnTo>
                  <a:lnTo>
                    <a:pt x="21917" y="25287"/>
                  </a:lnTo>
                  <a:lnTo>
                    <a:pt x="5307" y="67674"/>
                  </a:lnTo>
                  <a:lnTo>
                    <a:pt x="0" y="106413"/>
                  </a:lnTo>
                  <a:lnTo>
                    <a:pt x="4806" y="127094"/>
                  </a:lnTo>
                  <a:lnTo>
                    <a:pt x="26372" y="158851"/>
                  </a:lnTo>
                  <a:lnTo>
                    <a:pt x="32713" y="161492"/>
                  </a:lnTo>
                  <a:lnTo>
                    <a:pt x="39209" y="160984"/>
                  </a:lnTo>
                  <a:lnTo>
                    <a:pt x="52474" y="154372"/>
                  </a:lnTo>
                  <a:lnTo>
                    <a:pt x="65930" y="143873"/>
                  </a:lnTo>
                  <a:lnTo>
                    <a:pt x="73422" y="125598"/>
                  </a:lnTo>
                  <a:lnTo>
                    <a:pt x="78626" y="72839"/>
                  </a:lnTo>
                  <a:lnTo>
                    <a:pt x="79065" y="80418"/>
                  </a:lnTo>
                  <a:lnTo>
                    <a:pt x="85308" y="92859"/>
                  </a:lnTo>
                  <a:lnTo>
                    <a:pt x="96777" y="105950"/>
                  </a:lnTo>
                  <a:lnTo>
                    <a:pt x="143342" y="144129"/>
                  </a:lnTo>
                  <a:lnTo>
                    <a:pt x="171275" y="153164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8193564" y="4789447"/>
              <a:ext cx="120463" cy="309799"/>
            </a:xfrm>
            <a:custGeom>
              <a:avLst/>
              <a:gdLst/>
              <a:ahLst/>
              <a:cxnLst/>
              <a:rect l="0" t="0" r="0" b="0"/>
              <a:pathLst>
                <a:path w="120463" h="309799">
                  <a:moveTo>
                    <a:pt x="69430" y="309798"/>
                  </a:moveTo>
                  <a:lnTo>
                    <a:pt x="52020" y="256436"/>
                  </a:lnTo>
                  <a:lnTo>
                    <a:pt x="35354" y="198787"/>
                  </a:lnTo>
                  <a:lnTo>
                    <a:pt x="18390" y="138581"/>
                  </a:lnTo>
                  <a:lnTo>
                    <a:pt x="2518" y="77407"/>
                  </a:lnTo>
                  <a:lnTo>
                    <a:pt x="0" y="50769"/>
                  </a:lnTo>
                  <a:lnTo>
                    <a:pt x="4927" y="26833"/>
                  </a:lnTo>
                  <a:lnTo>
                    <a:pt x="9417" y="15687"/>
                  </a:lnTo>
                  <a:lnTo>
                    <a:pt x="18081" y="8256"/>
                  </a:lnTo>
                  <a:lnTo>
                    <a:pt x="42827" y="0"/>
                  </a:lnTo>
                  <a:lnTo>
                    <a:pt x="53963" y="67"/>
                  </a:lnTo>
                  <a:lnTo>
                    <a:pt x="111780" y="20883"/>
                  </a:lnTo>
                  <a:lnTo>
                    <a:pt x="120462" y="24015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8160928" y="4956354"/>
              <a:ext cx="132686" cy="10207"/>
            </a:xfrm>
            <a:custGeom>
              <a:avLst/>
              <a:gdLst/>
              <a:ahLst/>
              <a:cxnLst/>
              <a:rect l="0" t="0" r="0" b="0"/>
              <a:pathLst>
                <a:path w="132686" h="10207">
                  <a:moveTo>
                    <a:pt x="132685" y="0"/>
                  </a:moveTo>
                  <a:lnTo>
                    <a:pt x="96353" y="8078"/>
                  </a:lnTo>
                  <a:lnTo>
                    <a:pt x="35537" y="9926"/>
                  </a:lnTo>
                  <a:lnTo>
                    <a:pt x="0" y="10206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8331241" y="4912371"/>
              <a:ext cx="135885" cy="178987"/>
            </a:xfrm>
            <a:custGeom>
              <a:avLst/>
              <a:gdLst/>
              <a:ahLst/>
              <a:cxnLst/>
              <a:rect l="0" t="0" r="0" b="0"/>
              <a:pathLst>
                <a:path w="135885" h="178987">
                  <a:moveTo>
                    <a:pt x="13405" y="84808"/>
                  </a:moveTo>
                  <a:lnTo>
                    <a:pt x="74893" y="67399"/>
                  </a:lnTo>
                  <a:lnTo>
                    <a:pt x="95167" y="60816"/>
                  </a:lnTo>
                  <a:lnTo>
                    <a:pt x="109470" y="48062"/>
                  </a:lnTo>
                  <a:lnTo>
                    <a:pt x="114872" y="39898"/>
                  </a:lnTo>
                  <a:lnTo>
                    <a:pt x="116206" y="32187"/>
                  </a:lnTo>
                  <a:lnTo>
                    <a:pt x="114827" y="24778"/>
                  </a:lnTo>
                  <a:lnTo>
                    <a:pt x="111639" y="17570"/>
                  </a:lnTo>
                  <a:lnTo>
                    <a:pt x="99024" y="6538"/>
                  </a:lnTo>
                  <a:lnTo>
                    <a:pt x="90898" y="2008"/>
                  </a:lnTo>
                  <a:lnTo>
                    <a:pt x="72795" y="0"/>
                  </a:lnTo>
                  <a:lnTo>
                    <a:pt x="54544" y="4021"/>
                  </a:lnTo>
                  <a:lnTo>
                    <a:pt x="24345" y="25084"/>
                  </a:lnTo>
                  <a:lnTo>
                    <a:pt x="11463" y="38985"/>
                  </a:lnTo>
                  <a:lnTo>
                    <a:pt x="1958" y="56504"/>
                  </a:lnTo>
                  <a:lnTo>
                    <a:pt x="0" y="78655"/>
                  </a:lnTo>
                  <a:lnTo>
                    <a:pt x="7984" y="124419"/>
                  </a:lnTo>
                  <a:lnTo>
                    <a:pt x="28054" y="155894"/>
                  </a:lnTo>
                  <a:lnTo>
                    <a:pt x="45999" y="170459"/>
                  </a:lnTo>
                  <a:lnTo>
                    <a:pt x="55547" y="175931"/>
                  </a:lnTo>
                  <a:lnTo>
                    <a:pt x="78253" y="178986"/>
                  </a:lnTo>
                  <a:lnTo>
                    <a:pt x="110492" y="174330"/>
                  </a:lnTo>
                  <a:lnTo>
                    <a:pt x="135884" y="166461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8518158" y="4897952"/>
              <a:ext cx="173973" cy="235682"/>
            </a:xfrm>
            <a:custGeom>
              <a:avLst/>
              <a:gdLst/>
              <a:ahLst/>
              <a:cxnLst/>
              <a:rect l="0" t="0" r="0" b="0"/>
              <a:pathLst>
                <a:path w="173973" h="235682">
                  <a:moveTo>
                    <a:pt x="122478" y="17575"/>
                  </a:moveTo>
                  <a:lnTo>
                    <a:pt x="111640" y="6739"/>
                  </a:lnTo>
                  <a:lnTo>
                    <a:pt x="94225" y="1419"/>
                  </a:lnTo>
                  <a:lnTo>
                    <a:pt x="83228" y="0"/>
                  </a:lnTo>
                  <a:lnTo>
                    <a:pt x="61939" y="4472"/>
                  </a:lnTo>
                  <a:lnTo>
                    <a:pt x="33851" y="19741"/>
                  </a:lnTo>
                  <a:lnTo>
                    <a:pt x="25970" y="25823"/>
                  </a:lnTo>
                  <a:lnTo>
                    <a:pt x="21849" y="33281"/>
                  </a:lnTo>
                  <a:lnTo>
                    <a:pt x="20296" y="50638"/>
                  </a:lnTo>
                  <a:lnTo>
                    <a:pt x="26409" y="66670"/>
                  </a:lnTo>
                  <a:lnTo>
                    <a:pt x="31215" y="74120"/>
                  </a:lnTo>
                  <a:lnTo>
                    <a:pt x="45627" y="85423"/>
                  </a:lnTo>
                  <a:lnTo>
                    <a:pt x="82599" y="101919"/>
                  </a:lnTo>
                  <a:lnTo>
                    <a:pt x="137864" y="114492"/>
                  </a:lnTo>
                  <a:lnTo>
                    <a:pt x="154265" y="126425"/>
                  </a:lnTo>
                  <a:lnTo>
                    <a:pt x="169114" y="143069"/>
                  </a:lnTo>
                  <a:lnTo>
                    <a:pt x="172848" y="153404"/>
                  </a:lnTo>
                  <a:lnTo>
                    <a:pt x="173972" y="176985"/>
                  </a:lnTo>
                  <a:lnTo>
                    <a:pt x="170417" y="187356"/>
                  </a:lnTo>
                  <a:lnTo>
                    <a:pt x="157392" y="204927"/>
                  </a:lnTo>
                  <a:lnTo>
                    <a:pt x="130933" y="222152"/>
                  </a:lnTo>
                  <a:lnTo>
                    <a:pt x="101546" y="234439"/>
                  </a:lnTo>
                  <a:lnTo>
                    <a:pt x="78397" y="235681"/>
                  </a:lnTo>
                  <a:lnTo>
                    <a:pt x="54122" y="231319"/>
                  </a:lnTo>
                  <a:lnTo>
                    <a:pt x="0" y="211499"/>
                  </a:lnTo>
                </a:path>
              </a:pathLst>
            </a:custGeom>
            <a:ln w="3699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6" name="Group 335"/>
          <p:cNvGrpSpPr/>
          <p:nvPr/>
        </p:nvGrpSpPr>
        <p:grpSpPr>
          <a:xfrm>
            <a:off x="1505750" y="5241671"/>
            <a:ext cx="1027100" cy="635382"/>
            <a:chOff x="1505750" y="5241671"/>
            <a:chExt cx="1027100" cy="635382"/>
          </a:xfrm>
        </p:grpSpPr>
        <p:sp>
          <p:nvSpPr>
            <p:cNvPr id="323" name="Freeform 322"/>
            <p:cNvSpPr/>
            <p:nvPr/>
          </p:nvSpPr>
          <p:spPr>
            <a:xfrm>
              <a:off x="1559978" y="5241671"/>
              <a:ext cx="111032" cy="304864"/>
            </a:xfrm>
            <a:custGeom>
              <a:avLst/>
              <a:gdLst/>
              <a:ahLst/>
              <a:cxnLst/>
              <a:rect l="0" t="0" r="0" b="0"/>
              <a:pathLst>
                <a:path w="111032" h="304864">
                  <a:moveTo>
                    <a:pt x="41448" y="304863"/>
                  </a:moveTo>
                  <a:lnTo>
                    <a:pt x="26613" y="258423"/>
                  </a:lnTo>
                  <a:lnTo>
                    <a:pt x="17865" y="207458"/>
                  </a:lnTo>
                  <a:lnTo>
                    <a:pt x="11234" y="155477"/>
                  </a:lnTo>
                  <a:lnTo>
                    <a:pt x="3396" y="115100"/>
                  </a:lnTo>
                  <a:lnTo>
                    <a:pt x="0" y="66075"/>
                  </a:lnTo>
                  <a:lnTo>
                    <a:pt x="3054" y="46039"/>
                  </a:lnTo>
                  <a:lnTo>
                    <a:pt x="10210" y="30047"/>
                  </a:lnTo>
                  <a:lnTo>
                    <a:pt x="20800" y="16497"/>
                  </a:lnTo>
                  <a:lnTo>
                    <a:pt x="35170" y="4032"/>
                  </a:lnTo>
                  <a:lnTo>
                    <a:pt x="44028" y="901"/>
                  </a:lnTo>
                  <a:lnTo>
                    <a:pt x="64179" y="0"/>
                  </a:lnTo>
                  <a:lnTo>
                    <a:pt x="111031" y="9136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1505750" y="5398670"/>
              <a:ext cx="130469" cy="8699"/>
            </a:xfrm>
            <a:custGeom>
              <a:avLst/>
              <a:gdLst/>
              <a:ahLst/>
              <a:cxnLst/>
              <a:rect l="0" t="0" r="0" b="0"/>
              <a:pathLst>
                <a:path w="130469" h="8699">
                  <a:moveTo>
                    <a:pt x="130468" y="0"/>
                  </a:moveTo>
                  <a:lnTo>
                    <a:pt x="82043" y="0"/>
                  </a:lnTo>
                  <a:lnTo>
                    <a:pt x="38255" y="966"/>
                  </a:lnTo>
                  <a:lnTo>
                    <a:pt x="0" y="8698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1844049" y="5411449"/>
              <a:ext cx="124681" cy="148818"/>
            </a:xfrm>
            <a:custGeom>
              <a:avLst/>
              <a:gdLst/>
              <a:ahLst/>
              <a:cxnLst/>
              <a:rect l="0" t="0" r="0" b="0"/>
              <a:pathLst>
                <a:path w="124681" h="148818">
                  <a:moveTo>
                    <a:pt x="96593" y="4617"/>
                  </a:moveTo>
                  <a:lnTo>
                    <a:pt x="82741" y="0"/>
                  </a:lnTo>
                  <a:lnTo>
                    <a:pt x="68209" y="310"/>
                  </a:lnTo>
                  <a:lnTo>
                    <a:pt x="53052" y="4636"/>
                  </a:lnTo>
                  <a:lnTo>
                    <a:pt x="39873" y="13001"/>
                  </a:lnTo>
                  <a:lnTo>
                    <a:pt x="3927" y="57540"/>
                  </a:lnTo>
                  <a:lnTo>
                    <a:pt x="0" y="77104"/>
                  </a:lnTo>
                  <a:lnTo>
                    <a:pt x="2442" y="97718"/>
                  </a:lnTo>
                  <a:lnTo>
                    <a:pt x="14684" y="124657"/>
                  </a:lnTo>
                  <a:lnTo>
                    <a:pt x="25076" y="138826"/>
                  </a:lnTo>
                  <a:lnTo>
                    <a:pt x="41291" y="146412"/>
                  </a:lnTo>
                  <a:lnTo>
                    <a:pt x="60417" y="148817"/>
                  </a:lnTo>
                  <a:lnTo>
                    <a:pt x="78582" y="146664"/>
                  </a:lnTo>
                  <a:lnTo>
                    <a:pt x="96320" y="137332"/>
                  </a:lnTo>
                  <a:lnTo>
                    <a:pt x="111935" y="123520"/>
                  </a:lnTo>
                  <a:lnTo>
                    <a:pt x="122096" y="107717"/>
                  </a:lnTo>
                  <a:lnTo>
                    <a:pt x="124680" y="91029"/>
                  </a:lnTo>
                  <a:lnTo>
                    <a:pt x="121017" y="43021"/>
                  </a:lnTo>
                  <a:lnTo>
                    <a:pt x="113569" y="27806"/>
                  </a:lnTo>
                  <a:lnTo>
                    <a:pt x="101239" y="17178"/>
                  </a:lnTo>
                  <a:lnTo>
                    <a:pt x="79198" y="4617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2006409" y="5387419"/>
              <a:ext cx="99494" cy="169969"/>
            </a:xfrm>
            <a:custGeom>
              <a:avLst/>
              <a:gdLst/>
              <a:ahLst/>
              <a:cxnLst/>
              <a:rect l="0" t="0" r="0" b="0"/>
              <a:pathLst>
                <a:path w="99494" h="169969">
                  <a:moveTo>
                    <a:pt x="21212" y="89532"/>
                  </a:moveTo>
                  <a:lnTo>
                    <a:pt x="28701" y="137956"/>
                  </a:lnTo>
                  <a:lnTo>
                    <a:pt x="38787" y="166698"/>
                  </a:lnTo>
                  <a:lnTo>
                    <a:pt x="40660" y="169968"/>
                  </a:lnTo>
                  <a:lnTo>
                    <a:pt x="40942" y="169250"/>
                  </a:lnTo>
                  <a:lnTo>
                    <a:pt x="22467" y="124736"/>
                  </a:lnTo>
                  <a:lnTo>
                    <a:pt x="6881" y="80888"/>
                  </a:lnTo>
                  <a:lnTo>
                    <a:pt x="0" y="54756"/>
                  </a:lnTo>
                  <a:lnTo>
                    <a:pt x="1476" y="37352"/>
                  </a:lnTo>
                  <a:lnTo>
                    <a:pt x="7931" y="22529"/>
                  </a:lnTo>
                  <a:lnTo>
                    <a:pt x="12358" y="15870"/>
                  </a:lnTo>
                  <a:lnTo>
                    <a:pt x="25008" y="5895"/>
                  </a:lnTo>
                  <a:lnTo>
                    <a:pt x="32441" y="1882"/>
                  </a:lnTo>
                  <a:lnTo>
                    <a:pt x="48431" y="0"/>
                  </a:lnTo>
                  <a:lnTo>
                    <a:pt x="99493" y="11251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2317064" y="5275600"/>
              <a:ext cx="84566" cy="279633"/>
            </a:xfrm>
            <a:custGeom>
              <a:avLst/>
              <a:gdLst/>
              <a:ahLst/>
              <a:cxnLst/>
              <a:rect l="0" t="0" r="0" b="0"/>
              <a:pathLst>
                <a:path w="84566" h="279633">
                  <a:moveTo>
                    <a:pt x="49773" y="279632"/>
                  </a:moveTo>
                  <a:lnTo>
                    <a:pt x="40538" y="270397"/>
                  </a:lnTo>
                  <a:lnTo>
                    <a:pt x="36004" y="255555"/>
                  </a:lnTo>
                  <a:lnTo>
                    <a:pt x="25911" y="209348"/>
                  </a:lnTo>
                  <a:lnTo>
                    <a:pt x="17427" y="165848"/>
                  </a:lnTo>
                  <a:lnTo>
                    <a:pt x="10847" y="120031"/>
                  </a:lnTo>
                  <a:lnTo>
                    <a:pt x="0" y="69051"/>
                  </a:lnTo>
                  <a:lnTo>
                    <a:pt x="879" y="35549"/>
                  </a:lnTo>
                  <a:lnTo>
                    <a:pt x="2681" y="24133"/>
                  </a:lnTo>
                  <a:lnTo>
                    <a:pt x="6781" y="15555"/>
                  </a:lnTo>
                  <a:lnTo>
                    <a:pt x="19068" y="3448"/>
                  </a:lnTo>
                  <a:lnTo>
                    <a:pt x="36770" y="0"/>
                  </a:lnTo>
                  <a:lnTo>
                    <a:pt x="84565" y="1301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2288557" y="5424764"/>
              <a:ext cx="113073" cy="8698"/>
            </a:xfrm>
            <a:custGeom>
              <a:avLst/>
              <a:gdLst/>
              <a:ahLst/>
              <a:cxnLst/>
              <a:rect l="0" t="0" r="0" b="0"/>
              <a:pathLst>
                <a:path w="113073" h="8698">
                  <a:moveTo>
                    <a:pt x="113072" y="0"/>
                  </a:moveTo>
                  <a:lnTo>
                    <a:pt x="64647" y="0"/>
                  </a:lnTo>
                  <a:lnTo>
                    <a:pt x="16160" y="6884"/>
                  </a:lnTo>
                  <a:lnTo>
                    <a:pt x="0" y="8697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2430911" y="5350725"/>
              <a:ext cx="101939" cy="195810"/>
            </a:xfrm>
            <a:custGeom>
              <a:avLst/>
              <a:gdLst/>
              <a:ahLst/>
              <a:cxnLst/>
              <a:rect l="0" t="0" r="0" b="0"/>
              <a:pathLst>
                <a:path w="101939" h="195810">
                  <a:moveTo>
                    <a:pt x="14206" y="100133"/>
                  </a:moveTo>
                  <a:lnTo>
                    <a:pt x="49475" y="97556"/>
                  </a:lnTo>
                  <a:lnTo>
                    <a:pt x="65640" y="92223"/>
                  </a:lnTo>
                  <a:lnTo>
                    <a:pt x="79267" y="83409"/>
                  </a:lnTo>
                  <a:lnTo>
                    <a:pt x="97805" y="62963"/>
                  </a:lnTo>
                  <a:lnTo>
                    <a:pt x="101938" y="44312"/>
                  </a:lnTo>
                  <a:lnTo>
                    <a:pt x="99587" y="25069"/>
                  </a:lnTo>
                  <a:lnTo>
                    <a:pt x="92099" y="10074"/>
                  </a:lnTo>
                  <a:lnTo>
                    <a:pt x="85463" y="5302"/>
                  </a:lnTo>
                  <a:lnTo>
                    <a:pt x="67782" y="0"/>
                  </a:lnTo>
                  <a:lnTo>
                    <a:pt x="59588" y="519"/>
                  </a:lnTo>
                  <a:lnTo>
                    <a:pt x="45329" y="6250"/>
                  </a:lnTo>
                  <a:lnTo>
                    <a:pt x="26435" y="24961"/>
                  </a:lnTo>
                  <a:lnTo>
                    <a:pt x="6355" y="65750"/>
                  </a:lnTo>
                  <a:lnTo>
                    <a:pt x="1052" y="84852"/>
                  </a:lnTo>
                  <a:lnTo>
                    <a:pt x="0" y="121806"/>
                  </a:lnTo>
                  <a:lnTo>
                    <a:pt x="11071" y="155735"/>
                  </a:lnTo>
                  <a:lnTo>
                    <a:pt x="21189" y="171878"/>
                  </a:lnTo>
                  <a:lnTo>
                    <a:pt x="34706" y="182918"/>
                  </a:lnTo>
                  <a:lnTo>
                    <a:pt x="51344" y="190080"/>
                  </a:lnTo>
                  <a:lnTo>
                    <a:pt x="92487" y="195809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1728581" y="5563930"/>
              <a:ext cx="116386" cy="287030"/>
            </a:xfrm>
            <a:custGeom>
              <a:avLst/>
              <a:gdLst/>
              <a:ahLst/>
              <a:cxnLst/>
              <a:rect l="0" t="0" r="0" b="0"/>
              <a:pathLst>
                <a:path w="116386" h="287030">
                  <a:moveTo>
                    <a:pt x="116385" y="0"/>
                  </a:moveTo>
                  <a:lnTo>
                    <a:pt x="80066" y="16723"/>
                  </a:lnTo>
                  <a:lnTo>
                    <a:pt x="35455" y="64074"/>
                  </a:lnTo>
                  <a:lnTo>
                    <a:pt x="14637" y="96306"/>
                  </a:lnTo>
                  <a:lnTo>
                    <a:pt x="933" y="135209"/>
                  </a:lnTo>
                  <a:lnTo>
                    <a:pt x="0" y="154803"/>
                  </a:lnTo>
                  <a:lnTo>
                    <a:pt x="10787" y="205796"/>
                  </a:lnTo>
                  <a:lnTo>
                    <a:pt x="30311" y="240379"/>
                  </a:lnTo>
                  <a:lnTo>
                    <a:pt x="42372" y="252766"/>
                  </a:lnTo>
                  <a:lnTo>
                    <a:pt x="91508" y="282329"/>
                  </a:lnTo>
                  <a:lnTo>
                    <a:pt x="98989" y="287029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1835841" y="5637592"/>
              <a:ext cx="118264" cy="149586"/>
            </a:xfrm>
            <a:custGeom>
              <a:avLst/>
              <a:gdLst/>
              <a:ahLst/>
              <a:cxnLst/>
              <a:rect l="0" t="0" r="0" b="0"/>
              <a:pathLst>
                <a:path w="118264" h="149586">
                  <a:moveTo>
                    <a:pt x="87406" y="4618"/>
                  </a:moveTo>
                  <a:lnTo>
                    <a:pt x="73554" y="0"/>
                  </a:lnTo>
                  <a:lnTo>
                    <a:pt x="46470" y="1746"/>
                  </a:lnTo>
                  <a:lnTo>
                    <a:pt x="30233" y="8496"/>
                  </a:lnTo>
                  <a:lnTo>
                    <a:pt x="4060" y="28578"/>
                  </a:lnTo>
                  <a:lnTo>
                    <a:pt x="916" y="36054"/>
                  </a:lnTo>
                  <a:lnTo>
                    <a:pt x="0" y="54669"/>
                  </a:lnTo>
                  <a:lnTo>
                    <a:pt x="3042" y="62146"/>
                  </a:lnTo>
                  <a:lnTo>
                    <a:pt x="14153" y="73031"/>
                  </a:lnTo>
                  <a:lnTo>
                    <a:pt x="21175" y="75353"/>
                  </a:lnTo>
                  <a:lnTo>
                    <a:pt x="70304" y="81373"/>
                  </a:lnTo>
                  <a:lnTo>
                    <a:pt x="95224" y="90070"/>
                  </a:lnTo>
                  <a:lnTo>
                    <a:pt x="108920" y="99294"/>
                  </a:lnTo>
                  <a:lnTo>
                    <a:pt x="113346" y="106392"/>
                  </a:lnTo>
                  <a:lnTo>
                    <a:pt x="118263" y="124588"/>
                  </a:lnTo>
                  <a:lnTo>
                    <a:pt x="116675" y="131953"/>
                  </a:lnTo>
                  <a:lnTo>
                    <a:pt x="112717" y="137829"/>
                  </a:lnTo>
                  <a:lnTo>
                    <a:pt x="107179" y="142713"/>
                  </a:lnTo>
                  <a:lnTo>
                    <a:pt x="90718" y="148140"/>
                  </a:lnTo>
                  <a:lnTo>
                    <a:pt x="71482" y="149585"/>
                  </a:lnTo>
                  <a:lnTo>
                    <a:pt x="38087" y="142638"/>
                  </a:lnTo>
                  <a:lnTo>
                    <a:pt x="17823" y="135085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1987470" y="5668304"/>
              <a:ext cx="96495" cy="122669"/>
            </a:xfrm>
            <a:custGeom>
              <a:avLst/>
              <a:gdLst/>
              <a:ahLst/>
              <a:cxnLst/>
              <a:rect l="0" t="0" r="0" b="0"/>
              <a:pathLst>
                <a:path w="96495" h="122669">
                  <a:moveTo>
                    <a:pt x="66244" y="0"/>
                  </a:moveTo>
                  <a:lnTo>
                    <a:pt x="40401" y="7911"/>
                  </a:lnTo>
                  <a:lnTo>
                    <a:pt x="20789" y="22746"/>
                  </a:lnTo>
                  <a:lnTo>
                    <a:pt x="8673" y="37169"/>
                  </a:lnTo>
                  <a:lnTo>
                    <a:pt x="2000" y="55821"/>
                  </a:lnTo>
                  <a:lnTo>
                    <a:pt x="0" y="76996"/>
                  </a:lnTo>
                  <a:lnTo>
                    <a:pt x="2334" y="99293"/>
                  </a:lnTo>
                  <a:lnTo>
                    <a:pt x="6241" y="107752"/>
                  </a:lnTo>
                  <a:lnTo>
                    <a:pt x="18315" y="119727"/>
                  </a:lnTo>
                  <a:lnTo>
                    <a:pt x="25594" y="122341"/>
                  </a:lnTo>
                  <a:lnTo>
                    <a:pt x="41413" y="122668"/>
                  </a:lnTo>
                  <a:lnTo>
                    <a:pt x="66618" y="112802"/>
                  </a:lnTo>
                  <a:lnTo>
                    <a:pt x="87831" y="97636"/>
                  </a:lnTo>
                  <a:lnTo>
                    <a:pt x="95167" y="78829"/>
                  </a:lnTo>
                  <a:lnTo>
                    <a:pt x="96494" y="56297"/>
                  </a:lnTo>
                  <a:lnTo>
                    <a:pt x="90641" y="36618"/>
                  </a:lnTo>
                  <a:lnTo>
                    <a:pt x="76480" y="13856"/>
                  </a:lnTo>
                  <a:lnTo>
                    <a:pt x="68217" y="6158"/>
                  </a:lnTo>
                  <a:lnTo>
                    <a:pt x="57547" y="0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2123297" y="5684747"/>
              <a:ext cx="150621" cy="105327"/>
            </a:xfrm>
            <a:custGeom>
              <a:avLst/>
              <a:gdLst/>
              <a:ahLst/>
              <a:cxnLst/>
              <a:rect l="0" t="0" r="0" b="0"/>
              <a:pathLst>
                <a:path w="150621" h="105327">
                  <a:moveTo>
                    <a:pt x="0" y="44441"/>
                  </a:moveTo>
                  <a:lnTo>
                    <a:pt x="6884" y="75403"/>
                  </a:lnTo>
                  <a:lnTo>
                    <a:pt x="7892" y="88161"/>
                  </a:lnTo>
                  <a:lnTo>
                    <a:pt x="8340" y="80946"/>
                  </a:lnTo>
                  <a:lnTo>
                    <a:pt x="4344" y="40944"/>
                  </a:lnTo>
                  <a:lnTo>
                    <a:pt x="8696" y="21626"/>
                  </a:lnTo>
                  <a:lnTo>
                    <a:pt x="17073" y="6597"/>
                  </a:lnTo>
                  <a:lnTo>
                    <a:pt x="22979" y="3749"/>
                  </a:lnTo>
                  <a:lnTo>
                    <a:pt x="29816" y="3783"/>
                  </a:lnTo>
                  <a:lnTo>
                    <a:pt x="37273" y="5739"/>
                  </a:lnTo>
                  <a:lnTo>
                    <a:pt x="50713" y="15643"/>
                  </a:lnTo>
                  <a:lnTo>
                    <a:pt x="62163" y="29709"/>
                  </a:lnTo>
                  <a:lnTo>
                    <a:pt x="70473" y="45625"/>
                  </a:lnTo>
                  <a:lnTo>
                    <a:pt x="73076" y="47163"/>
                  </a:lnTo>
                  <a:lnTo>
                    <a:pt x="74811" y="44323"/>
                  </a:lnTo>
                  <a:lnTo>
                    <a:pt x="82213" y="16606"/>
                  </a:lnTo>
                  <a:lnTo>
                    <a:pt x="86701" y="10422"/>
                  </a:lnTo>
                  <a:lnTo>
                    <a:pt x="99419" y="973"/>
                  </a:lnTo>
                  <a:lnTo>
                    <a:pt x="105903" y="0"/>
                  </a:lnTo>
                  <a:lnTo>
                    <a:pt x="112158" y="1284"/>
                  </a:lnTo>
                  <a:lnTo>
                    <a:pt x="118262" y="4073"/>
                  </a:lnTo>
                  <a:lnTo>
                    <a:pt x="130197" y="17480"/>
                  </a:lnTo>
                  <a:lnTo>
                    <a:pt x="148991" y="52968"/>
                  </a:lnTo>
                  <a:lnTo>
                    <a:pt x="150620" y="70459"/>
                  </a:lnTo>
                  <a:lnTo>
                    <a:pt x="147863" y="105326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2326014" y="5649354"/>
              <a:ext cx="75779" cy="123325"/>
            </a:xfrm>
            <a:custGeom>
              <a:avLst/>
              <a:gdLst/>
              <a:ahLst/>
              <a:cxnLst/>
              <a:rect l="0" t="0" r="0" b="0"/>
              <a:pathLst>
                <a:path w="75779" h="123325">
                  <a:moveTo>
                    <a:pt x="6032" y="71137"/>
                  </a:moveTo>
                  <a:lnTo>
                    <a:pt x="41300" y="68560"/>
                  </a:lnTo>
                  <a:lnTo>
                    <a:pt x="57464" y="63226"/>
                  </a:lnTo>
                  <a:lnTo>
                    <a:pt x="71091" y="54413"/>
                  </a:lnTo>
                  <a:lnTo>
                    <a:pt x="74532" y="48390"/>
                  </a:lnTo>
                  <a:lnTo>
                    <a:pt x="75778" y="33967"/>
                  </a:lnTo>
                  <a:lnTo>
                    <a:pt x="70533" y="20470"/>
                  </a:lnTo>
                  <a:lnTo>
                    <a:pt x="66428" y="14165"/>
                  </a:lnTo>
                  <a:lnTo>
                    <a:pt x="54136" y="4581"/>
                  </a:lnTo>
                  <a:lnTo>
                    <a:pt x="46799" y="673"/>
                  </a:lnTo>
                  <a:lnTo>
                    <a:pt x="39009" y="0"/>
                  </a:lnTo>
                  <a:lnTo>
                    <a:pt x="22621" y="4407"/>
                  </a:lnTo>
                  <a:lnTo>
                    <a:pt x="16125" y="10221"/>
                  </a:lnTo>
                  <a:lnTo>
                    <a:pt x="6330" y="26989"/>
                  </a:lnTo>
                  <a:lnTo>
                    <a:pt x="0" y="58164"/>
                  </a:lnTo>
                  <a:lnTo>
                    <a:pt x="3673" y="77934"/>
                  </a:lnTo>
                  <a:lnTo>
                    <a:pt x="16607" y="102788"/>
                  </a:lnTo>
                  <a:lnTo>
                    <a:pt x="21780" y="109633"/>
                  </a:lnTo>
                  <a:lnTo>
                    <a:pt x="37836" y="117239"/>
                  </a:lnTo>
                  <a:lnTo>
                    <a:pt x="75615" y="123324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2392931" y="5598721"/>
              <a:ext cx="98414" cy="278332"/>
            </a:xfrm>
            <a:custGeom>
              <a:avLst/>
              <a:gdLst/>
              <a:ahLst/>
              <a:cxnLst/>
              <a:rect l="0" t="0" r="0" b="0"/>
              <a:pathLst>
                <a:path w="98414" h="278332">
                  <a:moveTo>
                    <a:pt x="0" y="0"/>
                  </a:moveTo>
                  <a:lnTo>
                    <a:pt x="24212" y="31700"/>
                  </a:lnTo>
                  <a:lnTo>
                    <a:pt x="65563" y="71284"/>
                  </a:lnTo>
                  <a:lnTo>
                    <a:pt x="92952" y="120180"/>
                  </a:lnTo>
                  <a:lnTo>
                    <a:pt x="96758" y="129408"/>
                  </a:lnTo>
                  <a:lnTo>
                    <a:pt x="98413" y="149969"/>
                  </a:lnTo>
                  <a:lnTo>
                    <a:pt x="91599" y="194668"/>
                  </a:lnTo>
                  <a:lnTo>
                    <a:pt x="79113" y="224549"/>
                  </a:lnTo>
                  <a:lnTo>
                    <a:pt x="51599" y="258687"/>
                  </a:lnTo>
                  <a:lnTo>
                    <a:pt x="26093" y="278331"/>
                  </a:lnTo>
                </a:path>
              </a:pathLst>
            </a:custGeom>
            <a:ln w="31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7" name="Group 356"/>
          <p:cNvGrpSpPr/>
          <p:nvPr/>
        </p:nvGrpSpPr>
        <p:grpSpPr>
          <a:xfrm>
            <a:off x="3574903" y="5241671"/>
            <a:ext cx="2052613" cy="635382"/>
            <a:chOff x="3574903" y="5241671"/>
            <a:chExt cx="2052613" cy="635382"/>
          </a:xfrm>
        </p:grpSpPr>
        <p:sp>
          <p:nvSpPr>
            <p:cNvPr id="337" name="Freeform 336"/>
            <p:cNvSpPr/>
            <p:nvPr/>
          </p:nvSpPr>
          <p:spPr>
            <a:xfrm>
              <a:off x="3574903" y="5257380"/>
              <a:ext cx="193189" cy="267485"/>
            </a:xfrm>
            <a:custGeom>
              <a:avLst/>
              <a:gdLst/>
              <a:ahLst/>
              <a:cxnLst/>
              <a:rect l="0" t="0" r="0" b="0"/>
              <a:pathLst>
                <a:path w="193189" h="267485">
                  <a:moveTo>
                    <a:pt x="165157" y="68385"/>
                  </a:moveTo>
                  <a:lnTo>
                    <a:pt x="156659" y="47044"/>
                  </a:lnTo>
                  <a:lnTo>
                    <a:pt x="140721" y="28032"/>
                  </a:lnTo>
                  <a:lnTo>
                    <a:pt x="116734" y="10286"/>
                  </a:lnTo>
                  <a:lnTo>
                    <a:pt x="98992" y="1727"/>
                  </a:lnTo>
                  <a:lnTo>
                    <a:pt x="80726" y="0"/>
                  </a:lnTo>
                  <a:lnTo>
                    <a:pt x="63263" y="3731"/>
                  </a:lnTo>
                  <a:lnTo>
                    <a:pt x="48580" y="12311"/>
                  </a:lnTo>
                  <a:lnTo>
                    <a:pt x="28640" y="33775"/>
                  </a:lnTo>
                  <a:lnTo>
                    <a:pt x="10761" y="69970"/>
                  </a:lnTo>
                  <a:lnTo>
                    <a:pt x="0" y="116033"/>
                  </a:lnTo>
                  <a:lnTo>
                    <a:pt x="2527" y="170081"/>
                  </a:lnTo>
                  <a:lnTo>
                    <a:pt x="14062" y="214788"/>
                  </a:lnTo>
                  <a:lnTo>
                    <a:pt x="23945" y="230698"/>
                  </a:lnTo>
                  <a:lnTo>
                    <a:pt x="46143" y="251329"/>
                  </a:lnTo>
                  <a:lnTo>
                    <a:pt x="77407" y="265632"/>
                  </a:lnTo>
                  <a:lnTo>
                    <a:pt x="98125" y="267484"/>
                  </a:lnTo>
                  <a:lnTo>
                    <a:pt x="117715" y="263808"/>
                  </a:lnTo>
                  <a:lnTo>
                    <a:pt x="136804" y="255254"/>
                  </a:lnTo>
                  <a:lnTo>
                    <a:pt x="173638" y="222192"/>
                  </a:lnTo>
                  <a:lnTo>
                    <a:pt x="193188" y="208542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Freeform 337"/>
            <p:cNvSpPr/>
            <p:nvPr/>
          </p:nvSpPr>
          <p:spPr>
            <a:xfrm>
              <a:off x="3786779" y="5241671"/>
              <a:ext cx="134564" cy="245006"/>
            </a:xfrm>
            <a:custGeom>
              <a:avLst/>
              <a:gdLst/>
              <a:ahLst/>
              <a:cxnLst/>
              <a:rect l="0" t="0" r="0" b="0"/>
              <a:pathLst>
                <a:path w="134564" h="245006">
                  <a:moveTo>
                    <a:pt x="0" y="0"/>
                  </a:moveTo>
                  <a:lnTo>
                    <a:pt x="2768" y="48052"/>
                  </a:lnTo>
                  <a:lnTo>
                    <a:pt x="13005" y="96815"/>
                  </a:lnTo>
                  <a:lnTo>
                    <a:pt x="18603" y="151822"/>
                  </a:lnTo>
                  <a:lnTo>
                    <a:pt x="25861" y="197602"/>
                  </a:lnTo>
                  <a:lnTo>
                    <a:pt x="33129" y="245005"/>
                  </a:lnTo>
                  <a:lnTo>
                    <a:pt x="32468" y="244317"/>
                  </a:lnTo>
                  <a:lnTo>
                    <a:pt x="30989" y="240743"/>
                  </a:lnTo>
                  <a:lnTo>
                    <a:pt x="28421" y="186484"/>
                  </a:lnTo>
                  <a:lnTo>
                    <a:pt x="30281" y="163862"/>
                  </a:lnTo>
                  <a:lnTo>
                    <a:pt x="38029" y="146886"/>
                  </a:lnTo>
                  <a:lnTo>
                    <a:pt x="45078" y="142567"/>
                  </a:lnTo>
                  <a:lnTo>
                    <a:pt x="63985" y="140536"/>
                  </a:lnTo>
                  <a:lnTo>
                    <a:pt x="80694" y="145863"/>
                  </a:lnTo>
                  <a:lnTo>
                    <a:pt x="95042" y="156189"/>
                  </a:lnTo>
                  <a:lnTo>
                    <a:pt x="113755" y="179514"/>
                  </a:lnTo>
                  <a:lnTo>
                    <a:pt x="133322" y="224513"/>
                  </a:lnTo>
                  <a:lnTo>
                    <a:pt x="134563" y="230655"/>
                  </a:lnTo>
                  <a:lnTo>
                    <a:pt x="134351" y="234750"/>
                  </a:lnTo>
                  <a:lnTo>
                    <a:pt x="130814" y="242939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Freeform 338"/>
            <p:cNvSpPr/>
            <p:nvPr/>
          </p:nvSpPr>
          <p:spPr>
            <a:xfrm>
              <a:off x="3957000" y="5363236"/>
              <a:ext cx="147470" cy="130469"/>
            </a:xfrm>
            <a:custGeom>
              <a:avLst/>
              <a:gdLst/>
              <a:ahLst/>
              <a:cxnLst/>
              <a:rect l="0" t="0" r="0" b="0"/>
              <a:pathLst>
                <a:path w="147470" h="130469">
                  <a:moveTo>
                    <a:pt x="72719" y="74656"/>
                  </a:moveTo>
                  <a:lnTo>
                    <a:pt x="80114" y="41394"/>
                  </a:lnTo>
                  <a:lnTo>
                    <a:pt x="80764" y="30679"/>
                  </a:lnTo>
                  <a:lnTo>
                    <a:pt x="75948" y="13236"/>
                  </a:lnTo>
                  <a:lnTo>
                    <a:pt x="71757" y="5678"/>
                  </a:lnTo>
                  <a:lnTo>
                    <a:pt x="65848" y="1677"/>
                  </a:lnTo>
                  <a:lnTo>
                    <a:pt x="50977" y="0"/>
                  </a:lnTo>
                  <a:lnTo>
                    <a:pt x="36755" y="5484"/>
                  </a:lnTo>
                  <a:lnTo>
                    <a:pt x="30055" y="9853"/>
                  </a:lnTo>
                  <a:lnTo>
                    <a:pt x="19842" y="25783"/>
                  </a:lnTo>
                  <a:lnTo>
                    <a:pt x="2540" y="75410"/>
                  </a:lnTo>
                  <a:lnTo>
                    <a:pt x="0" y="98177"/>
                  </a:lnTo>
                  <a:lnTo>
                    <a:pt x="4408" y="116602"/>
                  </a:lnTo>
                  <a:lnTo>
                    <a:pt x="8491" y="124422"/>
                  </a:lnTo>
                  <a:lnTo>
                    <a:pt x="15365" y="128597"/>
                  </a:lnTo>
                  <a:lnTo>
                    <a:pt x="34077" y="130468"/>
                  </a:lnTo>
                  <a:lnTo>
                    <a:pt x="41767" y="127436"/>
                  </a:lnTo>
                  <a:lnTo>
                    <a:pt x="53079" y="115763"/>
                  </a:lnTo>
                  <a:lnTo>
                    <a:pt x="65284" y="86720"/>
                  </a:lnTo>
                  <a:lnTo>
                    <a:pt x="72288" y="46969"/>
                  </a:lnTo>
                  <a:lnTo>
                    <a:pt x="74508" y="46854"/>
                  </a:lnTo>
                  <a:lnTo>
                    <a:pt x="79743" y="55032"/>
                  </a:lnTo>
                  <a:lnTo>
                    <a:pt x="94332" y="82892"/>
                  </a:lnTo>
                  <a:lnTo>
                    <a:pt x="106203" y="94927"/>
                  </a:lnTo>
                  <a:lnTo>
                    <a:pt x="121861" y="103737"/>
                  </a:lnTo>
                  <a:lnTo>
                    <a:pt x="128321" y="105463"/>
                  </a:lnTo>
                  <a:lnTo>
                    <a:pt x="133666" y="105576"/>
                  </a:lnTo>
                  <a:lnTo>
                    <a:pt x="147469" y="102686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0" name="Freeform 339"/>
            <p:cNvSpPr/>
            <p:nvPr/>
          </p:nvSpPr>
          <p:spPr>
            <a:xfrm>
              <a:off x="4106039" y="5372811"/>
              <a:ext cx="105163" cy="130488"/>
            </a:xfrm>
            <a:custGeom>
              <a:avLst/>
              <a:gdLst/>
              <a:ahLst/>
              <a:cxnLst/>
              <a:rect l="0" t="0" r="0" b="0"/>
              <a:pathLst>
                <a:path w="105163" h="130488">
                  <a:moveTo>
                    <a:pt x="7774" y="27705"/>
                  </a:moveTo>
                  <a:lnTo>
                    <a:pt x="7774" y="71130"/>
                  </a:lnTo>
                  <a:lnTo>
                    <a:pt x="13157" y="122594"/>
                  </a:lnTo>
                  <a:lnTo>
                    <a:pt x="12401" y="122110"/>
                  </a:lnTo>
                  <a:lnTo>
                    <a:pt x="3728" y="98956"/>
                  </a:lnTo>
                  <a:lnTo>
                    <a:pt x="0" y="68427"/>
                  </a:lnTo>
                  <a:lnTo>
                    <a:pt x="3856" y="33080"/>
                  </a:lnTo>
                  <a:lnTo>
                    <a:pt x="11570" y="14175"/>
                  </a:lnTo>
                  <a:lnTo>
                    <a:pt x="16534" y="6227"/>
                  </a:lnTo>
                  <a:lnTo>
                    <a:pt x="22958" y="1966"/>
                  </a:lnTo>
                  <a:lnTo>
                    <a:pt x="38401" y="0"/>
                  </a:lnTo>
                  <a:lnTo>
                    <a:pt x="64606" y="9691"/>
                  </a:lnTo>
                  <a:lnTo>
                    <a:pt x="77330" y="22813"/>
                  </a:lnTo>
                  <a:lnTo>
                    <a:pt x="100756" y="74815"/>
                  </a:lnTo>
                  <a:lnTo>
                    <a:pt x="105162" y="93285"/>
                  </a:lnTo>
                  <a:lnTo>
                    <a:pt x="101212" y="130487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1" name="Freeform 340"/>
            <p:cNvSpPr/>
            <p:nvPr/>
          </p:nvSpPr>
          <p:spPr>
            <a:xfrm>
              <a:off x="4160532" y="5371924"/>
              <a:ext cx="172723" cy="262188"/>
            </a:xfrm>
            <a:custGeom>
              <a:avLst/>
              <a:gdLst/>
              <a:ahLst/>
              <a:cxnLst/>
              <a:rect l="0" t="0" r="0" b="0"/>
              <a:pathLst>
                <a:path w="172723" h="262188">
                  <a:moveTo>
                    <a:pt x="168190" y="65967"/>
                  </a:moveTo>
                  <a:lnTo>
                    <a:pt x="168190" y="46126"/>
                  </a:lnTo>
                  <a:lnTo>
                    <a:pt x="162653" y="30848"/>
                  </a:lnTo>
                  <a:lnTo>
                    <a:pt x="142179" y="4121"/>
                  </a:lnTo>
                  <a:lnTo>
                    <a:pt x="134238" y="858"/>
                  </a:lnTo>
                  <a:lnTo>
                    <a:pt x="114340" y="0"/>
                  </a:lnTo>
                  <a:lnTo>
                    <a:pt x="105297" y="3302"/>
                  </a:lnTo>
                  <a:lnTo>
                    <a:pt x="89711" y="15275"/>
                  </a:lnTo>
                  <a:lnTo>
                    <a:pt x="74224" y="44487"/>
                  </a:lnTo>
                  <a:lnTo>
                    <a:pt x="72094" y="67495"/>
                  </a:lnTo>
                  <a:lnTo>
                    <a:pt x="75647" y="89487"/>
                  </a:lnTo>
                  <a:lnTo>
                    <a:pt x="84147" y="106182"/>
                  </a:lnTo>
                  <a:lnTo>
                    <a:pt x="97615" y="117755"/>
                  </a:lnTo>
                  <a:lnTo>
                    <a:pt x="105567" y="122295"/>
                  </a:lnTo>
                  <a:lnTo>
                    <a:pt x="112944" y="123245"/>
                  </a:lnTo>
                  <a:lnTo>
                    <a:pt x="126679" y="118763"/>
                  </a:lnTo>
                  <a:lnTo>
                    <a:pt x="146085" y="104566"/>
                  </a:lnTo>
                  <a:lnTo>
                    <a:pt x="160025" y="82249"/>
                  </a:lnTo>
                  <a:lnTo>
                    <a:pt x="162747" y="82013"/>
                  </a:lnTo>
                  <a:lnTo>
                    <a:pt x="165770" y="95593"/>
                  </a:lnTo>
                  <a:lnTo>
                    <a:pt x="168750" y="145570"/>
                  </a:lnTo>
                  <a:lnTo>
                    <a:pt x="172722" y="196509"/>
                  </a:lnTo>
                  <a:lnTo>
                    <a:pt x="168128" y="219500"/>
                  </a:lnTo>
                  <a:lnTo>
                    <a:pt x="159164" y="236640"/>
                  </a:lnTo>
                  <a:lnTo>
                    <a:pt x="142722" y="248411"/>
                  </a:lnTo>
                  <a:lnTo>
                    <a:pt x="121572" y="256065"/>
                  </a:lnTo>
                  <a:lnTo>
                    <a:pt x="74156" y="260978"/>
                  </a:lnTo>
                  <a:lnTo>
                    <a:pt x="24800" y="261949"/>
                  </a:lnTo>
                  <a:lnTo>
                    <a:pt x="0" y="262187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4329885" y="5337982"/>
              <a:ext cx="129651" cy="180439"/>
            </a:xfrm>
            <a:custGeom>
              <a:avLst/>
              <a:gdLst/>
              <a:ahLst/>
              <a:cxnLst/>
              <a:rect l="0" t="0" r="0" b="0"/>
              <a:pathLst>
                <a:path w="129651" h="180439">
                  <a:moveTo>
                    <a:pt x="8180" y="90566"/>
                  </a:moveTo>
                  <a:lnTo>
                    <a:pt x="46068" y="87797"/>
                  </a:lnTo>
                  <a:lnTo>
                    <a:pt x="73739" y="77633"/>
                  </a:lnTo>
                  <a:lnTo>
                    <a:pt x="83032" y="72600"/>
                  </a:lnTo>
                  <a:lnTo>
                    <a:pt x="96127" y="58702"/>
                  </a:lnTo>
                  <a:lnTo>
                    <a:pt x="101072" y="50636"/>
                  </a:lnTo>
                  <a:lnTo>
                    <a:pt x="103798" y="33367"/>
                  </a:lnTo>
                  <a:lnTo>
                    <a:pt x="103071" y="24402"/>
                  </a:lnTo>
                  <a:lnTo>
                    <a:pt x="99473" y="17386"/>
                  </a:lnTo>
                  <a:lnTo>
                    <a:pt x="87168" y="6823"/>
                  </a:lnTo>
                  <a:lnTo>
                    <a:pt x="57770" y="0"/>
                  </a:lnTo>
                  <a:lnTo>
                    <a:pt x="40256" y="3941"/>
                  </a:lnTo>
                  <a:lnTo>
                    <a:pt x="25551" y="13652"/>
                  </a:lnTo>
                  <a:lnTo>
                    <a:pt x="12094" y="28350"/>
                  </a:lnTo>
                  <a:lnTo>
                    <a:pt x="4729" y="50802"/>
                  </a:lnTo>
                  <a:lnTo>
                    <a:pt x="0" y="102552"/>
                  </a:lnTo>
                  <a:lnTo>
                    <a:pt x="4891" y="122194"/>
                  </a:lnTo>
                  <a:lnTo>
                    <a:pt x="24949" y="151723"/>
                  </a:lnTo>
                  <a:lnTo>
                    <a:pt x="42795" y="171209"/>
                  </a:lnTo>
                  <a:lnTo>
                    <a:pt x="60594" y="178318"/>
                  </a:lnTo>
                  <a:lnTo>
                    <a:pt x="81309" y="180438"/>
                  </a:lnTo>
                  <a:lnTo>
                    <a:pt x="129650" y="174660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Freeform 342"/>
            <p:cNvSpPr/>
            <p:nvPr/>
          </p:nvSpPr>
          <p:spPr>
            <a:xfrm>
              <a:off x="4722886" y="5257806"/>
              <a:ext cx="110404" cy="273525"/>
            </a:xfrm>
            <a:custGeom>
              <a:avLst/>
              <a:gdLst/>
              <a:ahLst/>
              <a:cxnLst/>
              <a:rect l="0" t="0" r="0" b="0"/>
              <a:pathLst>
                <a:path w="110404" h="273525">
                  <a:moveTo>
                    <a:pt x="44996" y="273524"/>
                  </a:moveTo>
                  <a:lnTo>
                    <a:pt x="32153" y="242647"/>
                  </a:lnTo>
                  <a:lnTo>
                    <a:pt x="24694" y="193174"/>
                  </a:lnTo>
                  <a:lnTo>
                    <a:pt x="18492" y="147833"/>
                  </a:lnTo>
                  <a:lnTo>
                    <a:pt x="9806" y="99926"/>
                  </a:lnTo>
                  <a:lnTo>
                    <a:pt x="0" y="44830"/>
                  </a:lnTo>
                  <a:lnTo>
                    <a:pt x="4580" y="26188"/>
                  </a:lnTo>
                  <a:lnTo>
                    <a:pt x="8708" y="18309"/>
                  </a:lnTo>
                  <a:lnTo>
                    <a:pt x="21601" y="6787"/>
                  </a:lnTo>
                  <a:lnTo>
                    <a:pt x="29399" y="2261"/>
                  </a:lnTo>
                  <a:lnTo>
                    <a:pt x="49137" y="0"/>
                  </a:lnTo>
                  <a:lnTo>
                    <a:pt x="101640" y="9724"/>
                  </a:lnTo>
                  <a:lnTo>
                    <a:pt x="110403" y="11896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Freeform 343"/>
            <p:cNvSpPr/>
            <p:nvPr/>
          </p:nvSpPr>
          <p:spPr>
            <a:xfrm>
              <a:off x="4665099" y="5400516"/>
              <a:ext cx="149503" cy="8960"/>
            </a:xfrm>
            <a:custGeom>
              <a:avLst/>
              <a:gdLst/>
              <a:ahLst/>
              <a:cxnLst/>
              <a:rect l="0" t="0" r="0" b="0"/>
              <a:pathLst>
                <a:path w="149503" h="8960">
                  <a:moveTo>
                    <a:pt x="149502" y="0"/>
                  </a:moveTo>
                  <a:lnTo>
                    <a:pt x="116241" y="7395"/>
                  </a:lnTo>
                  <a:lnTo>
                    <a:pt x="70603" y="8959"/>
                  </a:lnTo>
                  <a:lnTo>
                    <a:pt x="22141" y="1898"/>
                  </a:lnTo>
                  <a:lnTo>
                    <a:pt x="0" y="0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5059939" y="5391172"/>
              <a:ext cx="87412" cy="143634"/>
            </a:xfrm>
            <a:custGeom>
              <a:avLst/>
              <a:gdLst/>
              <a:ahLst/>
              <a:cxnLst/>
              <a:rect l="0" t="0" r="0" b="0"/>
              <a:pathLst>
                <a:path w="87412" h="143634">
                  <a:moveTo>
                    <a:pt x="72352" y="9344"/>
                  </a:moveTo>
                  <a:lnTo>
                    <a:pt x="51011" y="17842"/>
                  </a:lnTo>
                  <a:lnTo>
                    <a:pt x="19465" y="44314"/>
                  </a:lnTo>
                  <a:lnTo>
                    <a:pt x="5695" y="67463"/>
                  </a:lnTo>
                  <a:lnTo>
                    <a:pt x="0" y="99008"/>
                  </a:lnTo>
                  <a:lnTo>
                    <a:pt x="4205" y="119793"/>
                  </a:lnTo>
                  <a:lnTo>
                    <a:pt x="8233" y="129696"/>
                  </a:lnTo>
                  <a:lnTo>
                    <a:pt x="15071" y="136297"/>
                  </a:lnTo>
                  <a:lnTo>
                    <a:pt x="33743" y="143633"/>
                  </a:lnTo>
                  <a:lnTo>
                    <a:pt x="42460" y="143513"/>
                  </a:lnTo>
                  <a:lnTo>
                    <a:pt x="57683" y="137842"/>
                  </a:lnTo>
                  <a:lnTo>
                    <a:pt x="77926" y="118016"/>
                  </a:lnTo>
                  <a:lnTo>
                    <a:pt x="85212" y="98479"/>
                  </a:lnTo>
                  <a:lnTo>
                    <a:pt x="87411" y="76991"/>
                  </a:lnTo>
                  <a:lnTo>
                    <a:pt x="84929" y="57059"/>
                  </a:lnTo>
                  <a:lnTo>
                    <a:pt x="67330" y="15012"/>
                  </a:lnTo>
                  <a:lnTo>
                    <a:pt x="63008" y="0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5171893" y="5363140"/>
              <a:ext cx="72525" cy="164904"/>
            </a:xfrm>
            <a:custGeom>
              <a:avLst/>
              <a:gdLst/>
              <a:ahLst/>
              <a:cxnLst/>
              <a:rect l="0" t="0" r="0" b="0"/>
              <a:pathLst>
                <a:path w="72525" h="164904">
                  <a:moveTo>
                    <a:pt x="16461" y="65407"/>
                  </a:moveTo>
                  <a:lnTo>
                    <a:pt x="19230" y="103296"/>
                  </a:lnTo>
                  <a:lnTo>
                    <a:pt x="33437" y="148532"/>
                  </a:lnTo>
                  <a:lnTo>
                    <a:pt x="44793" y="164903"/>
                  </a:lnTo>
                  <a:lnTo>
                    <a:pt x="17681" y="111269"/>
                  </a:lnTo>
                  <a:lnTo>
                    <a:pt x="5288" y="83841"/>
                  </a:lnTo>
                  <a:lnTo>
                    <a:pt x="0" y="51028"/>
                  </a:lnTo>
                  <a:lnTo>
                    <a:pt x="4300" y="29947"/>
                  </a:lnTo>
                  <a:lnTo>
                    <a:pt x="8354" y="19965"/>
                  </a:lnTo>
                  <a:lnTo>
                    <a:pt x="15209" y="13310"/>
                  </a:lnTo>
                  <a:lnTo>
                    <a:pt x="33900" y="5916"/>
                  </a:lnTo>
                  <a:lnTo>
                    <a:pt x="72524" y="0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5432112" y="5288390"/>
              <a:ext cx="64590" cy="242941"/>
            </a:xfrm>
            <a:custGeom>
              <a:avLst/>
              <a:gdLst/>
              <a:ahLst/>
              <a:cxnLst/>
              <a:rect l="0" t="0" r="0" b="0"/>
              <a:pathLst>
                <a:path w="64590" h="242941">
                  <a:moveTo>
                    <a:pt x="45901" y="242940"/>
                  </a:moveTo>
                  <a:lnTo>
                    <a:pt x="32895" y="195879"/>
                  </a:lnTo>
                  <a:lnTo>
                    <a:pt x="17797" y="142061"/>
                  </a:lnTo>
                  <a:lnTo>
                    <a:pt x="3325" y="92651"/>
                  </a:lnTo>
                  <a:lnTo>
                    <a:pt x="0" y="45948"/>
                  </a:lnTo>
                  <a:lnTo>
                    <a:pt x="1622" y="23536"/>
                  </a:lnTo>
                  <a:lnTo>
                    <a:pt x="9264" y="6654"/>
                  </a:lnTo>
                  <a:lnTo>
                    <a:pt x="16285" y="2359"/>
                  </a:lnTo>
                  <a:lnTo>
                    <a:pt x="64589" y="0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" name="Freeform 347"/>
            <p:cNvSpPr/>
            <p:nvPr/>
          </p:nvSpPr>
          <p:spPr>
            <a:xfrm>
              <a:off x="5393918" y="5409859"/>
              <a:ext cx="112127" cy="9345"/>
            </a:xfrm>
            <a:custGeom>
              <a:avLst/>
              <a:gdLst/>
              <a:ahLst/>
              <a:cxnLst/>
              <a:rect l="0" t="0" r="0" b="0"/>
              <a:pathLst>
                <a:path w="112127" h="9345">
                  <a:moveTo>
                    <a:pt x="112126" y="0"/>
                  </a:moveTo>
                  <a:lnTo>
                    <a:pt x="78866" y="7395"/>
                  </a:lnTo>
                  <a:lnTo>
                    <a:pt x="24229" y="9087"/>
                  </a:lnTo>
                  <a:lnTo>
                    <a:pt x="0" y="9344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9" name="Freeform 348"/>
            <p:cNvSpPr/>
            <p:nvPr/>
          </p:nvSpPr>
          <p:spPr>
            <a:xfrm>
              <a:off x="5512511" y="5346840"/>
              <a:ext cx="115005" cy="203178"/>
            </a:xfrm>
            <a:custGeom>
              <a:avLst/>
              <a:gdLst/>
              <a:ahLst/>
              <a:cxnLst/>
              <a:rect l="0" t="0" r="0" b="0"/>
              <a:pathLst>
                <a:path w="115005" h="203178">
                  <a:moveTo>
                    <a:pt x="21566" y="91051"/>
                  </a:moveTo>
                  <a:lnTo>
                    <a:pt x="60582" y="73086"/>
                  </a:lnTo>
                  <a:lnTo>
                    <a:pt x="110188" y="37892"/>
                  </a:lnTo>
                  <a:lnTo>
                    <a:pt x="112832" y="31734"/>
                  </a:lnTo>
                  <a:lnTo>
                    <a:pt x="112517" y="25551"/>
                  </a:lnTo>
                  <a:lnTo>
                    <a:pt x="110231" y="19352"/>
                  </a:lnTo>
                  <a:lnTo>
                    <a:pt x="99386" y="9697"/>
                  </a:lnTo>
                  <a:lnTo>
                    <a:pt x="83147" y="2984"/>
                  </a:lnTo>
                  <a:lnTo>
                    <a:pt x="62085" y="0"/>
                  </a:lnTo>
                  <a:lnTo>
                    <a:pt x="44419" y="4211"/>
                  </a:lnTo>
                  <a:lnTo>
                    <a:pt x="29646" y="14042"/>
                  </a:lnTo>
                  <a:lnTo>
                    <a:pt x="16159" y="28793"/>
                  </a:lnTo>
                  <a:lnTo>
                    <a:pt x="1852" y="59569"/>
                  </a:lnTo>
                  <a:lnTo>
                    <a:pt x="0" y="82942"/>
                  </a:lnTo>
                  <a:lnTo>
                    <a:pt x="7270" y="126825"/>
                  </a:lnTo>
                  <a:lnTo>
                    <a:pt x="26164" y="164447"/>
                  </a:lnTo>
                  <a:lnTo>
                    <a:pt x="37798" y="179388"/>
                  </a:lnTo>
                  <a:lnTo>
                    <a:pt x="60983" y="194514"/>
                  </a:lnTo>
                  <a:lnTo>
                    <a:pt x="115004" y="203177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0" name="Freeform 349"/>
            <p:cNvSpPr/>
            <p:nvPr/>
          </p:nvSpPr>
          <p:spPr>
            <a:xfrm>
              <a:off x="4029719" y="5587393"/>
              <a:ext cx="18688" cy="289660"/>
            </a:xfrm>
            <a:custGeom>
              <a:avLst/>
              <a:gdLst/>
              <a:ahLst/>
              <a:cxnLst/>
              <a:rect l="0" t="0" r="0" b="0"/>
              <a:pathLst>
                <a:path w="18688" h="289660">
                  <a:moveTo>
                    <a:pt x="0" y="0"/>
                  </a:moveTo>
                  <a:lnTo>
                    <a:pt x="0" y="50820"/>
                  </a:lnTo>
                  <a:lnTo>
                    <a:pt x="0" y="94653"/>
                  </a:lnTo>
                  <a:lnTo>
                    <a:pt x="4960" y="146050"/>
                  </a:lnTo>
                  <a:lnTo>
                    <a:pt x="8478" y="193654"/>
                  </a:lnTo>
                  <a:lnTo>
                    <a:pt x="11941" y="240279"/>
                  </a:lnTo>
                  <a:lnTo>
                    <a:pt x="18687" y="289659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1" name="Freeform 350"/>
            <p:cNvSpPr/>
            <p:nvPr/>
          </p:nvSpPr>
          <p:spPr>
            <a:xfrm>
              <a:off x="3973655" y="5708863"/>
              <a:ext cx="140159" cy="18688"/>
            </a:xfrm>
            <a:custGeom>
              <a:avLst/>
              <a:gdLst/>
              <a:ahLst/>
              <a:cxnLst/>
              <a:rect l="0" t="0" r="0" b="0"/>
              <a:pathLst>
                <a:path w="140159" h="18688">
                  <a:moveTo>
                    <a:pt x="140158" y="0"/>
                  </a:moveTo>
                  <a:lnTo>
                    <a:pt x="102270" y="2768"/>
                  </a:lnTo>
                  <a:lnTo>
                    <a:pt x="55385" y="8045"/>
                  </a:lnTo>
                  <a:lnTo>
                    <a:pt x="0" y="18687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2" name="Freeform 351"/>
            <p:cNvSpPr/>
            <p:nvPr/>
          </p:nvSpPr>
          <p:spPr>
            <a:xfrm>
              <a:off x="4098835" y="5746238"/>
              <a:ext cx="111343" cy="121832"/>
            </a:xfrm>
            <a:custGeom>
              <a:avLst/>
              <a:gdLst/>
              <a:ahLst/>
              <a:cxnLst/>
              <a:rect l="0" t="0" r="0" b="0"/>
              <a:pathLst>
                <a:path w="111343" h="121832">
                  <a:moveTo>
                    <a:pt x="61697" y="18687"/>
                  </a:moveTo>
                  <a:lnTo>
                    <a:pt x="46816" y="13727"/>
                  </a:lnTo>
                  <a:lnTo>
                    <a:pt x="40356" y="14342"/>
                  </a:lnTo>
                  <a:lnTo>
                    <a:pt x="27642" y="20563"/>
                  </a:lnTo>
                  <a:lnTo>
                    <a:pt x="8810" y="35739"/>
                  </a:lnTo>
                  <a:lnTo>
                    <a:pt x="1854" y="55681"/>
                  </a:lnTo>
                  <a:lnTo>
                    <a:pt x="0" y="68267"/>
                  </a:lnTo>
                  <a:lnTo>
                    <a:pt x="3476" y="87788"/>
                  </a:lnTo>
                  <a:lnTo>
                    <a:pt x="12980" y="103385"/>
                  </a:lnTo>
                  <a:lnTo>
                    <a:pt x="27587" y="117239"/>
                  </a:lnTo>
                  <a:lnTo>
                    <a:pt x="35842" y="120725"/>
                  </a:lnTo>
                  <a:lnTo>
                    <a:pt x="53321" y="121831"/>
                  </a:lnTo>
                  <a:lnTo>
                    <a:pt x="68702" y="116093"/>
                  </a:lnTo>
                  <a:lnTo>
                    <a:pt x="95496" y="95491"/>
                  </a:lnTo>
                  <a:lnTo>
                    <a:pt x="109548" y="72590"/>
                  </a:lnTo>
                  <a:lnTo>
                    <a:pt x="111342" y="52334"/>
                  </a:lnTo>
                  <a:lnTo>
                    <a:pt x="107640" y="31565"/>
                  </a:lnTo>
                  <a:lnTo>
                    <a:pt x="99074" y="15413"/>
                  </a:lnTo>
                  <a:lnTo>
                    <a:pt x="91806" y="10275"/>
                  </a:lnTo>
                  <a:lnTo>
                    <a:pt x="52353" y="0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3" name="Freeform 352"/>
            <p:cNvSpPr/>
            <p:nvPr/>
          </p:nvSpPr>
          <p:spPr>
            <a:xfrm>
              <a:off x="4440847" y="5727550"/>
              <a:ext cx="56064" cy="9345"/>
            </a:xfrm>
            <a:custGeom>
              <a:avLst/>
              <a:gdLst/>
              <a:ahLst/>
              <a:cxnLst/>
              <a:rect l="0" t="0" r="0" b="0"/>
              <a:pathLst>
                <a:path w="56064" h="9345">
                  <a:moveTo>
                    <a:pt x="56063" y="0"/>
                  </a:moveTo>
                  <a:lnTo>
                    <a:pt x="28301" y="1039"/>
                  </a:lnTo>
                  <a:lnTo>
                    <a:pt x="0" y="9344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4" name="Freeform 353"/>
            <p:cNvSpPr/>
            <p:nvPr/>
          </p:nvSpPr>
          <p:spPr>
            <a:xfrm>
              <a:off x="4543630" y="5671487"/>
              <a:ext cx="93439" cy="149536"/>
            </a:xfrm>
            <a:custGeom>
              <a:avLst/>
              <a:gdLst/>
              <a:ahLst/>
              <a:cxnLst/>
              <a:rect l="0" t="0" r="0" b="0"/>
              <a:pathLst>
                <a:path w="93439" h="149536">
                  <a:moveTo>
                    <a:pt x="0" y="9344"/>
                  </a:moveTo>
                  <a:lnTo>
                    <a:pt x="13005" y="56405"/>
                  </a:lnTo>
                  <a:lnTo>
                    <a:pt x="28103" y="110223"/>
                  </a:lnTo>
                  <a:lnTo>
                    <a:pt x="35330" y="128930"/>
                  </a:lnTo>
                  <a:lnTo>
                    <a:pt x="45464" y="144165"/>
                  </a:lnTo>
                  <a:lnTo>
                    <a:pt x="52111" y="148020"/>
                  </a:lnTo>
                  <a:lnTo>
                    <a:pt x="67803" y="149535"/>
                  </a:lnTo>
                  <a:lnTo>
                    <a:pt x="73233" y="145371"/>
                  </a:lnTo>
                  <a:lnTo>
                    <a:pt x="79268" y="129670"/>
                  </a:lnTo>
                  <a:lnTo>
                    <a:pt x="89562" y="79332"/>
                  </a:lnTo>
                  <a:lnTo>
                    <a:pt x="92672" y="31090"/>
                  </a:lnTo>
                  <a:lnTo>
                    <a:pt x="93438" y="0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5" name="Freeform 354"/>
            <p:cNvSpPr/>
            <p:nvPr/>
          </p:nvSpPr>
          <p:spPr>
            <a:xfrm>
              <a:off x="4670785" y="5666499"/>
              <a:ext cx="114391" cy="154491"/>
            </a:xfrm>
            <a:custGeom>
              <a:avLst/>
              <a:gdLst/>
              <a:ahLst/>
              <a:cxnLst/>
              <a:rect l="0" t="0" r="0" b="0"/>
              <a:pathLst>
                <a:path w="114391" h="154491">
                  <a:moveTo>
                    <a:pt x="31689" y="61051"/>
                  </a:moveTo>
                  <a:lnTo>
                    <a:pt x="64951" y="68447"/>
                  </a:lnTo>
                  <a:lnTo>
                    <a:pt x="85924" y="67453"/>
                  </a:lnTo>
                  <a:lnTo>
                    <a:pt x="105627" y="60090"/>
                  </a:lnTo>
                  <a:lnTo>
                    <a:pt x="111089" y="53143"/>
                  </a:lnTo>
                  <a:lnTo>
                    <a:pt x="114390" y="34350"/>
                  </a:lnTo>
                  <a:lnTo>
                    <a:pt x="109628" y="17692"/>
                  </a:lnTo>
                  <a:lnTo>
                    <a:pt x="105450" y="10343"/>
                  </a:lnTo>
                  <a:lnTo>
                    <a:pt x="97475" y="5443"/>
                  </a:lnTo>
                  <a:lnTo>
                    <a:pt x="74770" y="0"/>
                  </a:lnTo>
                  <a:lnTo>
                    <a:pt x="42724" y="1895"/>
                  </a:lnTo>
                  <a:lnTo>
                    <a:pt x="23097" y="11919"/>
                  </a:lnTo>
                  <a:lnTo>
                    <a:pt x="13503" y="18953"/>
                  </a:lnTo>
                  <a:lnTo>
                    <a:pt x="7106" y="28833"/>
                  </a:lnTo>
                  <a:lnTo>
                    <a:pt x="0" y="53653"/>
                  </a:lnTo>
                  <a:lnTo>
                    <a:pt x="959" y="86891"/>
                  </a:lnTo>
                  <a:lnTo>
                    <a:pt x="12779" y="116465"/>
                  </a:lnTo>
                  <a:lnTo>
                    <a:pt x="29431" y="139993"/>
                  </a:lnTo>
                  <a:lnTo>
                    <a:pt x="46951" y="148046"/>
                  </a:lnTo>
                  <a:lnTo>
                    <a:pt x="87752" y="154490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6" name="Freeform 355"/>
            <p:cNvSpPr/>
            <p:nvPr/>
          </p:nvSpPr>
          <p:spPr>
            <a:xfrm>
              <a:off x="4823945" y="5664091"/>
              <a:ext cx="112198" cy="157958"/>
            </a:xfrm>
            <a:custGeom>
              <a:avLst/>
              <a:gdLst/>
              <a:ahLst/>
              <a:cxnLst/>
              <a:rect l="0" t="0" r="0" b="0"/>
              <a:pathLst>
                <a:path w="112198" h="157958">
                  <a:moveTo>
                    <a:pt x="102782" y="7396"/>
                  </a:moveTo>
                  <a:lnTo>
                    <a:pt x="69521" y="0"/>
                  </a:lnTo>
                  <a:lnTo>
                    <a:pt x="48548" y="994"/>
                  </a:lnTo>
                  <a:lnTo>
                    <a:pt x="28844" y="8358"/>
                  </a:lnTo>
                  <a:lnTo>
                    <a:pt x="15242" y="21320"/>
                  </a:lnTo>
                  <a:lnTo>
                    <a:pt x="10161" y="29137"/>
                  </a:lnTo>
                  <a:lnTo>
                    <a:pt x="7284" y="46128"/>
                  </a:lnTo>
                  <a:lnTo>
                    <a:pt x="7971" y="55020"/>
                  </a:lnTo>
                  <a:lnTo>
                    <a:pt x="11543" y="61985"/>
                  </a:lnTo>
                  <a:lnTo>
                    <a:pt x="23818" y="72494"/>
                  </a:lnTo>
                  <a:lnTo>
                    <a:pt x="73478" y="83644"/>
                  </a:lnTo>
                  <a:lnTo>
                    <a:pt x="83246" y="86259"/>
                  </a:lnTo>
                  <a:lnTo>
                    <a:pt x="99637" y="97471"/>
                  </a:lnTo>
                  <a:lnTo>
                    <a:pt x="106914" y="104821"/>
                  </a:lnTo>
                  <a:lnTo>
                    <a:pt x="110728" y="113874"/>
                  </a:lnTo>
                  <a:lnTo>
                    <a:pt x="112197" y="135007"/>
                  </a:lnTo>
                  <a:lnTo>
                    <a:pt x="109058" y="143342"/>
                  </a:lnTo>
                  <a:lnTo>
                    <a:pt x="97266" y="155372"/>
                  </a:lnTo>
                  <a:lnTo>
                    <a:pt x="88722" y="157957"/>
                  </a:lnTo>
                  <a:lnTo>
                    <a:pt x="57895" y="156634"/>
                  </a:lnTo>
                  <a:lnTo>
                    <a:pt x="21818" y="146886"/>
                  </a:lnTo>
                  <a:lnTo>
                    <a:pt x="0" y="138210"/>
                  </a:lnTo>
                </a:path>
              </a:pathLst>
            </a:custGeom>
            <a:ln w="339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5" name="Group 384"/>
          <p:cNvGrpSpPr/>
          <p:nvPr/>
        </p:nvGrpSpPr>
        <p:grpSpPr>
          <a:xfrm>
            <a:off x="6514157" y="5241671"/>
            <a:ext cx="2007978" cy="635382"/>
            <a:chOff x="6514157" y="5241671"/>
            <a:chExt cx="2007978" cy="635382"/>
          </a:xfrm>
        </p:grpSpPr>
        <p:grpSp>
          <p:nvGrpSpPr>
            <p:cNvPr id="371" name="Group 370"/>
            <p:cNvGrpSpPr/>
            <p:nvPr/>
          </p:nvGrpSpPr>
          <p:grpSpPr>
            <a:xfrm>
              <a:off x="6514157" y="5241671"/>
              <a:ext cx="910534" cy="609096"/>
              <a:chOff x="6514157" y="5241671"/>
              <a:chExt cx="910534" cy="609096"/>
            </a:xfrm>
          </p:grpSpPr>
          <p:sp>
            <p:nvSpPr>
              <p:cNvPr id="358" name="Freeform 357"/>
              <p:cNvSpPr/>
              <p:nvPr/>
            </p:nvSpPr>
            <p:spPr>
              <a:xfrm>
                <a:off x="6655047" y="5241671"/>
                <a:ext cx="7196" cy="263639"/>
              </a:xfrm>
              <a:custGeom>
                <a:avLst/>
                <a:gdLst/>
                <a:ahLst/>
                <a:cxnLst/>
                <a:rect l="0" t="0" r="0" b="0"/>
                <a:pathLst>
                  <a:path w="7196" h="263639">
                    <a:moveTo>
                      <a:pt x="7195" y="0"/>
                    </a:moveTo>
                    <a:lnTo>
                      <a:pt x="0" y="32360"/>
                    </a:lnTo>
                    <a:lnTo>
                      <a:pt x="1360" y="65144"/>
                    </a:lnTo>
                    <a:lnTo>
                      <a:pt x="6043" y="112420"/>
                    </a:lnTo>
                    <a:lnTo>
                      <a:pt x="6968" y="160665"/>
                    </a:lnTo>
                    <a:lnTo>
                      <a:pt x="7150" y="209104"/>
                    </a:lnTo>
                    <a:lnTo>
                      <a:pt x="7195" y="263638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9" name="Freeform 358"/>
              <p:cNvSpPr/>
              <p:nvPr/>
            </p:nvSpPr>
            <p:spPr>
              <a:xfrm>
                <a:off x="6704503" y="5357023"/>
                <a:ext cx="112739" cy="150563"/>
              </a:xfrm>
              <a:custGeom>
                <a:avLst/>
                <a:gdLst/>
                <a:ahLst/>
                <a:cxnLst/>
                <a:rect l="0" t="0" r="0" b="0"/>
                <a:pathLst>
                  <a:path w="112739" h="150563">
                    <a:moveTo>
                      <a:pt x="39558" y="57377"/>
                    </a:moveTo>
                    <a:lnTo>
                      <a:pt x="93173" y="52550"/>
                    </a:lnTo>
                    <a:lnTo>
                      <a:pt x="100554" y="48098"/>
                    </a:lnTo>
                    <a:lnTo>
                      <a:pt x="111449" y="35071"/>
                    </a:lnTo>
                    <a:lnTo>
                      <a:pt x="112738" y="28364"/>
                    </a:lnTo>
                    <a:lnTo>
                      <a:pt x="111577" y="21873"/>
                    </a:lnTo>
                    <a:lnTo>
                      <a:pt x="108783" y="15526"/>
                    </a:lnTo>
                    <a:lnTo>
                      <a:pt x="97598" y="5779"/>
                    </a:lnTo>
                    <a:lnTo>
                      <a:pt x="90373" y="1766"/>
                    </a:lnTo>
                    <a:lnTo>
                      <a:pt x="71570" y="0"/>
                    </a:lnTo>
                    <a:lnTo>
                      <a:pt x="50755" y="3593"/>
                    </a:lnTo>
                    <a:lnTo>
                      <a:pt x="31402" y="11923"/>
                    </a:lnTo>
                    <a:lnTo>
                      <a:pt x="18088" y="25054"/>
                    </a:lnTo>
                    <a:lnTo>
                      <a:pt x="1310" y="58175"/>
                    </a:lnTo>
                    <a:lnTo>
                      <a:pt x="0" y="75913"/>
                    </a:lnTo>
                    <a:lnTo>
                      <a:pt x="3794" y="92887"/>
                    </a:lnTo>
                    <a:lnTo>
                      <a:pt x="28313" y="131388"/>
                    </a:lnTo>
                    <a:lnTo>
                      <a:pt x="42641" y="143469"/>
                    </a:lnTo>
                    <a:lnTo>
                      <a:pt x="50704" y="148105"/>
                    </a:lnTo>
                    <a:lnTo>
                      <a:pt x="67744" y="150562"/>
                    </a:lnTo>
                    <a:lnTo>
                      <a:pt x="94104" y="148286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0" name="Freeform 359"/>
              <p:cNvSpPr/>
              <p:nvPr/>
            </p:nvSpPr>
            <p:spPr>
              <a:xfrm>
                <a:off x="6837675" y="5396047"/>
                <a:ext cx="160934" cy="128864"/>
              </a:xfrm>
              <a:custGeom>
                <a:avLst/>
                <a:gdLst/>
                <a:ahLst/>
                <a:cxnLst/>
                <a:rect l="0" t="0" r="0" b="0"/>
                <a:pathLst>
                  <a:path w="160934" h="128864">
                    <a:moveTo>
                      <a:pt x="97297" y="72898"/>
                    </a:moveTo>
                    <a:lnTo>
                      <a:pt x="97297" y="53594"/>
                    </a:lnTo>
                    <a:lnTo>
                      <a:pt x="87644" y="27111"/>
                    </a:lnTo>
                    <a:lnTo>
                      <a:pt x="71990" y="4898"/>
                    </a:lnTo>
                    <a:lnTo>
                      <a:pt x="64263" y="1302"/>
                    </a:lnTo>
                    <a:lnTo>
                      <a:pt x="44904" y="0"/>
                    </a:lnTo>
                    <a:lnTo>
                      <a:pt x="28219" y="5482"/>
                    </a:lnTo>
                    <a:lnTo>
                      <a:pt x="20942" y="9772"/>
                    </a:lnTo>
                    <a:lnTo>
                      <a:pt x="10162" y="22620"/>
                    </a:lnTo>
                    <a:lnTo>
                      <a:pt x="3013" y="39441"/>
                    </a:lnTo>
                    <a:lnTo>
                      <a:pt x="0" y="70617"/>
                    </a:lnTo>
                    <a:lnTo>
                      <a:pt x="2874" y="90066"/>
                    </a:lnTo>
                    <a:lnTo>
                      <a:pt x="10213" y="106118"/>
                    </a:lnTo>
                    <a:lnTo>
                      <a:pt x="14998" y="113227"/>
                    </a:lnTo>
                    <a:lnTo>
                      <a:pt x="28395" y="123819"/>
                    </a:lnTo>
                    <a:lnTo>
                      <a:pt x="36211" y="128058"/>
                    </a:lnTo>
                    <a:lnTo>
                      <a:pt x="43442" y="128863"/>
                    </a:lnTo>
                    <a:lnTo>
                      <a:pt x="56863" y="124371"/>
                    </a:lnTo>
                    <a:lnTo>
                      <a:pt x="75775" y="105658"/>
                    </a:lnTo>
                    <a:lnTo>
                      <a:pt x="93008" y="71999"/>
                    </a:lnTo>
                    <a:lnTo>
                      <a:pt x="96457" y="72299"/>
                    </a:lnTo>
                    <a:lnTo>
                      <a:pt x="137013" y="118852"/>
                    </a:lnTo>
                    <a:lnTo>
                      <a:pt x="160933" y="127444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1" name="Freeform 360"/>
              <p:cNvSpPr/>
              <p:nvPr/>
            </p:nvSpPr>
            <p:spPr>
              <a:xfrm>
                <a:off x="6991312" y="5274775"/>
                <a:ext cx="80026" cy="221444"/>
              </a:xfrm>
              <a:custGeom>
                <a:avLst/>
                <a:gdLst/>
                <a:ahLst/>
                <a:cxnLst/>
                <a:rect l="0" t="0" r="0" b="0"/>
                <a:pathLst>
                  <a:path w="80026" h="221444">
                    <a:moveTo>
                      <a:pt x="52753" y="221443"/>
                    </a:moveTo>
                    <a:lnTo>
                      <a:pt x="37245" y="168677"/>
                    </a:lnTo>
                    <a:lnTo>
                      <a:pt x="22402" y="116851"/>
                    </a:lnTo>
                    <a:lnTo>
                      <a:pt x="7291" y="64795"/>
                    </a:lnTo>
                    <a:lnTo>
                      <a:pt x="0" y="17996"/>
                    </a:lnTo>
                    <a:lnTo>
                      <a:pt x="3443" y="10054"/>
                    </a:lnTo>
                    <a:lnTo>
                      <a:pt x="9779" y="4759"/>
                    </a:lnTo>
                    <a:lnTo>
                      <a:pt x="18043" y="1229"/>
                    </a:lnTo>
                    <a:lnTo>
                      <a:pt x="35305" y="0"/>
                    </a:lnTo>
                    <a:lnTo>
                      <a:pt x="80025" y="3260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2" name="Freeform 361"/>
              <p:cNvSpPr/>
              <p:nvPr/>
            </p:nvSpPr>
            <p:spPr>
              <a:xfrm>
                <a:off x="6989518" y="5387126"/>
                <a:ext cx="90911" cy="9092"/>
              </a:xfrm>
              <a:custGeom>
                <a:avLst/>
                <a:gdLst/>
                <a:ahLst/>
                <a:cxnLst/>
                <a:rect l="0" t="0" r="0" b="0"/>
                <a:pathLst>
                  <a:path w="90911" h="9092">
                    <a:moveTo>
                      <a:pt x="90910" y="0"/>
                    </a:moveTo>
                    <a:lnTo>
                      <a:pt x="58548" y="7195"/>
                    </a:lnTo>
                    <a:lnTo>
                      <a:pt x="28459" y="8529"/>
                    </a:lnTo>
                    <a:lnTo>
                      <a:pt x="0" y="9091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3" name="Freeform 362"/>
              <p:cNvSpPr/>
              <p:nvPr/>
            </p:nvSpPr>
            <p:spPr>
              <a:xfrm>
                <a:off x="7225883" y="5316401"/>
                <a:ext cx="177789" cy="152546"/>
              </a:xfrm>
              <a:custGeom>
                <a:avLst/>
                <a:gdLst/>
                <a:ahLst/>
                <a:cxnLst/>
                <a:rect l="0" t="0" r="0" b="0"/>
                <a:pathLst>
                  <a:path w="177789" h="152546">
                    <a:moveTo>
                      <a:pt x="0" y="79816"/>
                    </a:moveTo>
                    <a:lnTo>
                      <a:pt x="42251" y="79816"/>
                    </a:lnTo>
                    <a:lnTo>
                      <a:pt x="83563" y="79816"/>
                    </a:lnTo>
                    <a:lnTo>
                      <a:pt x="127791" y="79816"/>
                    </a:lnTo>
                    <a:lnTo>
                      <a:pt x="154777" y="77796"/>
                    </a:lnTo>
                    <a:lnTo>
                      <a:pt x="173504" y="70165"/>
                    </a:lnTo>
                    <a:lnTo>
                      <a:pt x="177286" y="65301"/>
                    </a:lnTo>
                    <a:lnTo>
                      <a:pt x="177788" y="60038"/>
                    </a:lnTo>
                    <a:lnTo>
                      <a:pt x="176101" y="54510"/>
                    </a:lnTo>
                    <a:lnTo>
                      <a:pt x="166147" y="42980"/>
                    </a:lnTo>
                    <a:lnTo>
                      <a:pt x="113534" y="1001"/>
                    </a:lnTo>
                    <a:lnTo>
                      <a:pt x="111043" y="0"/>
                    </a:lnTo>
                    <a:lnTo>
                      <a:pt x="111403" y="2363"/>
                    </a:lnTo>
                    <a:lnTo>
                      <a:pt x="121562" y="17473"/>
                    </a:lnTo>
                    <a:lnTo>
                      <a:pt x="170017" y="65725"/>
                    </a:lnTo>
                    <a:lnTo>
                      <a:pt x="172197" y="81635"/>
                    </a:lnTo>
                    <a:lnTo>
                      <a:pt x="169343" y="89110"/>
                    </a:lnTo>
                    <a:lnTo>
                      <a:pt x="132729" y="138699"/>
                    </a:lnTo>
                    <a:lnTo>
                      <a:pt x="127274" y="152545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4" name="Freeform 363"/>
              <p:cNvSpPr/>
              <p:nvPr/>
            </p:nvSpPr>
            <p:spPr>
              <a:xfrm>
                <a:off x="6514157" y="5580049"/>
                <a:ext cx="168511" cy="239698"/>
              </a:xfrm>
              <a:custGeom>
                <a:avLst/>
                <a:gdLst/>
                <a:ahLst/>
                <a:cxnLst/>
                <a:rect l="0" t="0" r="0" b="0"/>
                <a:pathLst>
                  <a:path w="168511" h="239698">
                    <a:moveTo>
                      <a:pt x="129903" y="25261"/>
                    </a:moveTo>
                    <a:lnTo>
                      <a:pt x="114377" y="11755"/>
                    </a:lnTo>
                    <a:lnTo>
                      <a:pt x="99771" y="4780"/>
                    </a:lnTo>
                    <a:lnTo>
                      <a:pt x="69684" y="0"/>
                    </a:lnTo>
                    <a:lnTo>
                      <a:pt x="49604" y="4269"/>
                    </a:lnTo>
                    <a:lnTo>
                      <a:pt x="23955" y="18031"/>
                    </a:lnTo>
                    <a:lnTo>
                      <a:pt x="11098" y="30128"/>
                    </a:lnTo>
                    <a:lnTo>
                      <a:pt x="2016" y="45606"/>
                    </a:lnTo>
                    <a:lnTo>
                      <a:pt x="0" y="65280"/>
                    </a:lnTo>
                    <a:lnTo>
                      <a:pt x="876" y="76183"/>
                    </a:lnTo>
                    <a:lnTo>
                      <a:pt x="4490" y="84461"/>
                    </a:lnTo>
                    <a:lnTo>
                      <a:pt x="16588" y="96354"/>
                    </a:lnTo>
                    <a:lnTo>
                      <a:pt x="34759" y="102313"/>
                    </a:lnTo>
                    <a:lnTo>
                      <a:pt x="84900" y="113710"/>
                    </a:lnTo>
                    <a:lnTo>
                      <a:pt x="127898" y="128068"/>
                    </a:lnTo>
                    <a:lnTo>
                      <a:pt x="137657" y="133193"/>
                    </a:lnTo>
                    <a:lnTo>
                      <a:pt x="151195" y="146968"/>
                    </a:lnTo>
                    <a:lnTo>
                      <a:pt x="168115" y="180504"/>
                    </a:lnTo>
                    <a:lnTo>
                      <a:pt x="168510" y="189363"/>
                    </a:lnTo>
                    <a:lnTo>
                      <a:pt x="163560" y="207287"/>
                    </a:lnTo>
                    <a:lnTo>
                      <a:pt x="149416" y="229589"/>
                    </a:lnTo>
                    <a:lnTo>
                      <a:pt x="132851" y="237286"/>
                    </a:lnTo>
                    <a:lnTo>
                      <a:pt x="112022" y="239697"/>
                    </a:lnTo>
                    <a:lnTo>
                      <a:pt x="78589" y="234365"/>
                    </a:lnTo>
                    <a:lnTo>
                      <a:pt x="45020" y="217670"/>
                    </a:lnTo>
                    <a:lnTo>
                      <a:pt x="29902" y="207081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5" name="Freeform 364"/>
              <p:cNvSpPr/>
              <p:nvPr/>
            </p:nvSpPr>
            <p:spPr>
              <a:xfrm>
                <a:off x="6702459" y="5559855"/>
                <a:ext cx="114331" cy="245457"/>
              </a:xfrm>
              <a:custGeom>
                <a:avLst/>
                <a:gdLst/>
                <a:ahLst/>
                <a:cxnLst/>
                <a:rect l="0" t="0" r="0" b="0"/>
                <a:pathLst>
                  <a:path w="114331" h="245457">
                    <a:moveTo>
                      <a:pt x="5238" y="0"/>
                    </a:moveTo>
                    <a:lnTo>
                      <a:pt x="0" y="28020"/>
                    </a:lnTo>
                    <a:lnTo>
                      <a:pt x="4349" y="77652"/>
                    </a:lnTo>
                    <a:lnTo>
                      <a:pt x="15010" y="126725"/>
                    </a:lnTo>
                    <a:lnTo>
                      <a:pt x="21758" y="168355"/>
                    </a:lnTo>
                    <a:lnTo>
                      <a:pt x="23090" y="207405"/>
                    </a:lnTo>
                    <a:lnTo>
                      <a:pt x="25410" y="165880"/>
                    </a:lnTo>
                    <a:lnTo>
                      <a:pt x="33059" y="150829"/>
                    </a:lnTo>
                    <a:lnTo>
                      <a:pt x="38937" y="147017"/>
                    </a:lnTo>
                    <a:lnTo>
                      <a:pt x="53549" y="145476"/>
                    </a:lnTo>
                    <a:lnTo>
                      <a:pt x="67451" y="150852"/>
                    </a:lnTo>
                    <a:lnTo>
                      <a:pt x="80363" y="160985"/>
                    </a:lnTo>
                    <a:lnTo>
                      <a:pt x="97980" y="183727"/>
                    </a:lnTo>
                    <a:lnTo>
                      <a:pt x="109037" y="209657"/>
                    </a:lnTo>
                    <a:lnTo>
                      <a:pt x="114330" y="245456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6" name="Freeform 365"/>
              <p:cNvSpPr/>
              <p:nvPr/>
            </p:nvSpPr>
            <p:spPr>
              <a:xfrm>
                <a:off x="6825881" y="5672872"/>
                <a:ext cx="100001" cy="141512"/>
              </a:xfrm>
              <a:custGeom>
                <a:avLst/>
                <a:gdLst/>
                <a:ahLst/>
                <a:cxnLst/>
                <a:rect l="0" t="0" r="0" b="0"/>
                <a:pathLst>
                  <a:path w="100001" h="141512">
                    <a:moveTo>
                      <a:pt x="0" y="86985"/>
                    </a:moveTo>
                    <a:lnTo>
                      <a:pt x="15525" y="73479"/>
                    </a:lnTo>
                    <a:lnTo>
                      <a:pt x="50566" y="52072"/>
                    </a:lnTo>
                    <a:lnTo>
                      <a:pt x="64589" y="30176"/>
                    </a:lnTo>
                    <a:lnTo>
                      <a:pt x="65282" y="22849"/>
                    </a:lnTo>
                    <a:lnTo>
                      <a:pt x="60664" y="9321"/>
                    </a:lnTo>
                    <a:lnTo>
                      <a:pt x="54584" y="4906"/>
                    </a:lnTo>
                    <a:lnTo>
                      <a:pt x="37054" y="0"/>
                    </a:lnTo>
                    <a:lnTo>
                      <a:pt x="28743" y="1722"/>
                    </a:lnTo>
                    <a:lnTo>
                      <a:pt x="14121" y="11716"/>
                    </a:lnTo>
                    <a:lnTo>
                      <a:pt x="6275" y="31646"/>
                    </a:lnTo>
                    <a:lnTo>
                      <a:pt x="3799" y="56330"/>
                    </a:lnTo>
                    <a:lnTo>
                      <a:pt x="10440" y="102404"/>
                    </a:lnTo>
                    <a:lnTo>
                      <a:pt x="16760" y="121111"/>
                    </a:lnTo>
                    <a:lnTo>
                      <a:pt x="26304" y="136159"/>
                    </a:lnTo>
                    <a:lnTo>
                      <a:pt x="34708" y="139970"/>
                    </a:lnTo>
                    <a:lnTo>
                      <a:pt x="57514" y="141511"/>
                    </a:lnTo>
                    <a:lnTo>
                      <a:pt x="100000" y="132440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7" name="Freeform 366"/>
              <p:cNvSpPr/>
              <p:nvPr/>
            </p:nvSpPr>
            <p:spPr>
              <a:xfrm>
                <a:off x="6948327" y="5578037"/>
                <a:ext cx="23009" cy="272730"/>
              </a:xfrm>
              <a:custGeom>
                <a:avLst/>
                <a:gdLst/>
                <a:ahLst/>
                <a:cxnLst/>
                <a:rect l="0" t="0" r="0" b="0"/>
                <a:pathLst>
                  <a:path w="23009" h="272730">
                    <a:moveTo>
                      <a:pt x="4827" y="0"/>
                    </a:moveTo>
                    <a:lnTo>
                      <a:pt x="0" y="14478"/>
                    </a:lnTo>
                    <a:lnTo>
                      <a:pt x="2827" y="62045"/>
                    </a:lnTo>
                    <a:lnTo>
                      <a:pt x="5244" y="110304"/>
                    </a:lnTo>
                    <a:lnTo>
                      <a:pt x="11908" y="156028"/>
                    </a:lnTo>
                    <a:lnTo>
                      <a:pt x="20517" y="208188"/>
                    </a:lnTo>
                    <a:lnTo>
                      <a:pt x="22270" y="242495"/>
                    </a:lnTo>
                    <a:lnTo>
                      <a:pt x="23008" y="272729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8" name="Freeform 367"/>
              <p:cNvSpPr/>
              <p:nvPr/>
            </p:nvSpPr>
            <p:spPr>
              <a:xfrm>
                <a:off x="7040996" y="5594211"/>
                <a:ext cx="66706" cy="229283"/>
              </a:xfrm>
              <a:custGeom>
                <a:avLst/>
                <a:gdLst/>
                <a:ahLst/>
                <a:cxnLst/>
                <a:rect l="0" t="0" r="0" b="0"/>
                <a:pathLst>
                  <a:path w="66706" h="229283">
                    <a:moveTo>
                      <a:pt x="39432" y="229282"/>
                    </a:moveTo>
                    <a:lnTo>
                      <a:pt x="31604" y="178669"/>
                    </a:lnTo>
                    <a:lnTo>
                      <a:pt x="20617" y="129799"/>
                    </a:lnTo>
                    <a:lnTo>
                      <a:pt x="9004" y="83368"/>
                    </a:lnTo>
                    <a:lnTo>
                      <a:pt x="0" y="50020"/>
                    </a:lnTo>
                    <a:lnTo>
                      <a:pt x="2041" y="30418"/>
                    </a:lnTo>
                    <a:lnTo>
                      <a:pt x="5413" y="20948"/>
                    </a:lnTo>
                    <a:lnTo>
                      <a:pt x="17241" y="7732"/>
                    </a:lnTo>
                    <a:lnTo>
                      <a:pt x="24638" y="2794"/>
                    </a:lnTo>
                    <a:lnTo>
                      <a:pt x="40937" y="0"/>
                    </a:lnTo>
                    <a:lnTo>
                      <a:pt x="55253" y="2126"/>
                    </a:lnTo>
                    <a:lnTo>
                      <a:pt x="59069" y="4107"/>
                    </a:lnTo>
                    <a:lnTo>
                      <a:pt x="66705" y="11099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9" name="Freeform 368"/>
              <p:cNvSpPr/>
              <p:nvPr/>
            </p:nvSpPr>
            <p:spPr>
              <a:xfrm>
                <a:off x="7007699" y="5723493"/>
                <a:ext cx="90911" cy="1"/>
              </a:xfrm>
              <a:custGeom>
                <a:avLst/>
                <a:gdLst/>
                <a:ahLst/>
                <a:cxnLst/>
                <a:rect l="0" t="0" r="0" b="0"/>
                <a:pathLst>
                  <a:path w="90911" h="1">
                    <a:moveTo>
                      <a:pt x="90910" y="0"/>
                    </a:moveTo>
                    <a:lnTo>
                      <a:pt x="40297" y="0"/>
                    </a:lnTo>
                    <a:lnTo>
                      <a:pt x="0" y="0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0" name="Freeform 369"/>
              <p:cNvSpPr/>
              <p:nvPr/>
            </p:nvSpPr>
            <p:spPr>
              <a:xfrm>
                <a:off x="7244065" y="5644570"/>
                <a:ext cx="180626" cy="142561"/>
              </a:xfrm>
              <a:custGeom>
                <a:avLst/>
                <a:gdLst/>
                <a:ahLst/>
                <a:cxnLst/>
                <a:rect l="0" t="0" r="0" b="0"/>
                <a:pathLst>
                  <a:path w="180626" h="142561">
                    <a:moveTo>
                      <a:pt x="0" y="88014"/>
                    </a:moveTo>
                    <a:lnTo>
                      <a:pt x="42250" y="88014"/>
                    </a:lnTo>
                    <a:lnTo>
                      <a:pt x="93307" y="88014"/>
                    </a:lnTo>
                    <a:lnTo>
                      <a:pt x="141290" y="87004"/>
                    </a:lnTo>
                    <a:lnTo>
                      <a:pt x="161786" y="83188"/>
                    </a:lnTo>
                    <a:lnTo>
                      <a:pt x="167453" y="78736"/>
                    </a:lnTo>
                    <a:lnTo>
                      <a:pt x="170222" y="72737"/>
                    </a:lnTo>
                    <a:lnTo>
                      <a:pt x="171057" y="65708"/>
                    </a:lnTo>
                    <a:lnTo>
                      <a:pt x="168584" y="59002"/>
                    </a:lnTo>
                    <a:lnTo>
                      <a:pt x="124604" y="8166"/>
                    </a:lnTo>
                    <a:lnTo>
                      <a:pt x="116403" y="1448"/>
                    </a:lnTo>
                    <a:lnTo>
                      <a:pt x="111945" y="0"/>
                    </a:lnTo>
                    <a:lnTo>
                      <a:pt x="109984" y="2065"/>
                    </a:lnTo>
                    <a:lnTo>
                      <a:pt x="109687" y="6472"/>
                    </a:lnTo>
                    <a:lnTo>
                      <a:pt x="118921" y="27152"/>
                    </a:lnTo>
                    <a:lnTo>
                      <a:pt x="172314" y="78795"/>
                    </a:lnTo>
                    <a:lnTo>
                      <a:pt x="178513" y="84898"/>
                    </a:lnTo>
                    <a:lnTo>
                      <a:pt x="180625" y="90987"/>
                    </a:lnTo>
                    <a:lnTo>
                      <a:pt x="180014" y="97067"/>
                    </a:lnTo>
                    <a:lnTo>
                      <a:pt x="177585" y="103140"/>
                    </a:lnTo>
                    <a:lnTo>
                      <a:pt x="164113" y="112582"/>
                    </a:lnTo>
                    <a:lnTo>
                      <a:pt x="114521" y="133231"/>
                    </a:lnTo>
                    <a:lnTo>
                      <a:pt x="100001" y="142560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4" name="Group 383"/>
            <p:cNvGrpSpPr/>
            <p:nvPr/>
          </p:nvGrpSpPr>
          <p:grpSpPr>
            <a:xfrm>
              <a:off x="7544068" y="5250762"/>
              <a:ext cx="978067" cy="626291"/>
              <a:chOff x="7544068" y="5250762"/>
              <a:chExt cx="978067" cy="626291"/>
            </a:xfrm>
          </p:grpSpPr>
          <p:sp>
            <p:nvSpPr>
              <p:cNvPr id="372" name="Freeform 371"/>
              <p:cNvSpPr/>
              <p:nvPr/>
            </p:nvSpPr>
            <p:spPr>
              <a:xfrm>
                <a:off x="7571340" y="5250762"/>
                <a:ext cx="16121" cy="263640"/>
              </a:xfrm>
              <a:custGeom>
                <a:avLst/>
                <a:gdLst/>
                <a:ahLst/>
                <a:cxnLst/>
                <a:rect l="0" t="0" r="0" b="0"/>
                <a:pathLst>
                  <a:path w="16121" h="263640">
                    <a:moveTo>
                      <a:pt x="0" y="0"/>
                    </a:moveTo>
                    <a:lnTo>
                      <a:pt x="0" y="46751"/>
                    </a:lnTo>
                    <a:lnTo>
                      <a:pt x="4827" y="99022"/>
                    </a:lnTo>
                    <a:lnTo>
                      <a:pt x="9260" y="150724"/>
                    </a:lnTo>
                    <a:lnTo>
                      <a:pt x="16120" y="199845"/>
                    </a:lnTo>
                    <a:lnTo>
                      <a:pt x="14878" y="233626"/>
                    </a:lnTo>
                    <a:lnTo>
                      <a:pt x="9092" y="263639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3" name="Freeform 372"/>
              <p:cNvSpPr/>
              <p:nvPr/>
            </p:nvSpPr>
            <p:spPr>
              <a:xfrm>
                <a:off x="7655968" y="5349468"/>
                <a:ext cx="97193" cy="155843"/>
              </a:xfrm>
              <a:custGeom>
                <a:avLst/>
                <a:gdLst/>
                <a:ahLst/>
                <a:cxnLst/>
                <a:rect l="0" t="0" r="0" b="0"/>
                <a:pathLst>
                  <a:path w="97193" h="155843">
                    <a:moveTo>
                      <a:pt x="6283" y="64932"/>
                    </a:moveTo>
                    <a:lnTo>
                      <a:pt x="43145" y="62238"/>
                    </a:lnTo>
                    <a:lnTo>
                      <a:pt x="60040" y="56664"/>
                    </a:lnTo>
                    <a:lnTo>
                      <a:pt x="74283" y="47452"/>
                    </a:lnTo>
                    <a:lnTo>
                      <a:pt x="78889" y="40147"/>
                    </a:lnTo>
                    <a:lnTo>
                      <a:pt x="84006" y="21256"/>
                    </a:lnTo>
                    <a:lnTo>
                      <a:pt x="82341" y="13592"/>
                    </a:lnTo>
                    <a:lnTo>
                      <a:pt x="78201" y="7473"/>
                    </a:lnTo>
                    <a:lnTo>
                      <a:pt x="72410" y="2383"/>
                    </a:lnTo>
                    <a:lnTo>
                      <a:pt x="65519" y="0"/>
                    </a:lnTo>
                    <a:lnTo>
                      <a:pt x="49781" y="46"/>
                    </a:lnTo>
                    <a:lnTo>
                      <a:pt x="23885" y="5751"/>
                    </a:lnTo>
                    <a:lnTo>
                      <a:pt x="17007" y="10326"/>
                    </a:lnTo>
                    <a:lnTo>
                      <a:pt x="6672" y="23491"/>
                    </a:lnTo>
                    <a:lnTo>
                      <a:pt x="0" y="52765"/>
                    </a:lnTo>
                    <a:lnTo>
                      <a:pt x="2850" y="82202"/>
                    </a:lnTo>
                    <a:lnTo>
                      <a:pt x="14918" y="110117"/>
                    </a:lnTo>
                    <a:lnTo>
                      <a:pt x="31288" y="132753"/>
                    </a:lnTo>
                    <a:lnTo>
                      <a:pt x="53759" y="147429"/>
                    </a:lnTo>
                    <a:lnTo>
                      <a:pt x="97192" y="155842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4" name="Freeform 373"/>
              <p:cNvSpPr/>
              <p:nvPr/>
            </p:nvSpPr>
            <p:spPr>
              <a:xfrm>
                <a:off x="7764591" y="5367993"/>
                <a:ext cx="143117" cy="129642"/>
              </a:xfrm>
              <a:custGeom>
                <a:avLst/>
                <a:gdLst/>
                <a:ahLst/>
                <a:cxnLst/>
                <a:rect l="0" t="0" r="0" b="0"/>
                <a:pathLst>
                  <a:path w="143117" h="129642">
                    <a:moveTo>
                      <a:pt x="70388" y="55498"/>
                    </a:moveTo>
                    <a:lnTo>
                      <a:pt x="75214" y="41019"/>
                    </a:lnTo>
                    <a:lnTo>
                      <a:pt x="74890" y="25830"/>
                    </a:lnTo>
                    <a:lnTo>
                      <a:pt x="73389" y="17537"/>
                    </a:lnTo>
                    <a:lnTo>
                      <a:pt x="69358" y="10998"/>
                    </a:lnTo>
                    <a:lnTo>
                      <a:pt x="56799" y="1040"/>
                    </a:lnTo>
                    <a:lnTo>
                      <a:pt x="50217" y="0"/>
                    </a:lnTo>
                    <a:lnTo>
                      <a:pt x="43809" y="1328"/>
                    </a:lnTo>
                    <a:lnTo>
                      <a:pt x="37518" y="4232"/>
                    </a:lnTo>
                    <a:lnTo>
                      <a:pt x="19009" y="22800"/>
                    </a:lnTo>
                    <a:lnTo>
                      <a:pt x="5557" y="47493"/>
                    </a:lnTo>
                    <a:lnTo>
                      <a:pt x="0" y="78828"/>
                    </a:lnTo>
                    <a:lnTo>
                      <a:pt x="3179" y="108875"/>
                    </a:lnTo>
                    <a:lnTo>
                      <a:pt x="7401" y="116336"/>
                    </a:lnTo>
                    <a:lnTo>
                      <a:pt x="20171" y="127318"/>
                    </a:lnTo>
                    <a:lnTo>
                      <a:pt x="27820" y="129641"/>
                    </a:lnTo>
                    <a:lnTo>
                      <a:pt x="44398" y="129528"/>
                    </a:lnTo>
                    <a:lnTo>
                      <a:pt x="51042" y="126063"/>
                    </a:lnTo>
                    <a:lnTo>
                      <a:pt x="61115" y="114133"/>
                    </a:lnTo>
                    <a:lnTo>
                      <a:pt x="72467" y="90380"/>
                    </a:lnTo>
                    <a:lnTo>
                      <a:pt x="77402" y="59323"/>
                    </a:lnTo>
                    <a:lnTo>
                      <a:pt x="79104" y="56028"/>
                    </a:lnTo>
                    <a:lnTo>
                      <a:pt x="81250" y="57871"/>
                    </a:lnTo>
                    <a:lnTo>
                      <a:pt x="102121" y="92361"/>
                    </a:lnTo>
                    <a:lnTo>
                      <a:pt x="119297" y="111314"/>
                    </a:lnTo>
                    <a:lnTo>
                      <a:pt x="143116" y="128225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5" name="Freeform 374"/>
              <p:cNvSpPr/>
              <p:nvPr/>
            </p:nvSpPr>
            <p:spPr>
              <a:xfrm>
                <a:off x="7916798" y="5359853"/>
                <a:ext cx="100002" cy="159376"/>
              </a:xfrm>
              <a:custGeom>
                <a:avLst/>
                <a:gdLst/>
                <a:ahLst/>
                <a:cxnLst/>
                <a:rect l="0" t="0" r="0" b="0"/>
                <a:pathLst>
                  <a:path w="100002" h="159376">
                    <a:moveTo>
                      <a:pt x="0" y="0"/>
                    </a:moveTo>
                    <a:lnTo>
                      <a:pt x="12654" y="47613"/>
                    </a:lnTo>
                    <a:lnTo>
                      <a:pt x="34538" y="99088"/>
                    </a:lnTo>
                    <a:lnTo>
                      <a:pt x="57079" y="151774"/>
                    </a:lnTo>
                    <a:lnTo>
                      <a:pt x="62295" y="158759"/>
                    </a:lnTo>
                    <a:lnTo>
                      <a:pt x="66782" y="159375"/>
                    </a:lnTo>
                    <a:lnTo>
                      <a:pt x="70784" y="155746"/>
                    </a:lnTo>
                    <a:lnTo>
                      <a:pt x="84465" y="120889"/>
                    </a:lnTo>
                    <a:lnTo>
                      <a:pt x="90647" y="75096"/>
                    </a:lnTo>
                    <a:lnTo>
                      <a:pt x="97853" y="35223"/>
                    </a:lnTo>
                    <a:lnTo>
                      <a:pt x="100001" y="18182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6" name="Freeform 375"/>
              <p:cNvSpPr/>
              <p:nvPr/>
            </p:nvSpPr>
            <p:spPr>
              <a:xfrm>
                <a:off x="8080436" y="5355778"/>
                <a:ext cx="91391" cy="152025"/>
              </a:xfrm>
              <a:custGeom>
                <a:avLst/>
                <a:gdLst/>
                <a:ahLst/>
                <a:cxnLst/>
                <a:rect l="0" t="0" r="0" b="0"/>
                <a:pathLst>
                  <a:path w="91391" h="152025">
                    <a:moveTo>
                      <a:pt x="0" y="49530"/>
                    </a:moveTo>
                    <a:lnTo>
                      <a:pt x="32361" y="56726"/>
                    </a:lnTo>
                    <a:lnTo>
                      <a:pt x="62451" y="55366"/>
                    </a:lnTo>
                    <a:lnTo>
                      <a:pt x="71937" y="53421"/>
                    </a:lnTo>
                    <a:lnTo>
                      <a:pt x="79272" y="49094"/>
                    </a:lnTo>
                    <a:lnTo>
                      <a:pt x="90114" y="36205"/>
                    </a:lnTo>
                    <a:lnTo>
                      <a:pt x="91390" y="28525"/>
                    </a:lnTo>
                    <a:lnTo>
                      <a:pt x="87419" y="11912"/>
                    </a:lnTo>
                    <a:lnTo>
                      <a:pt x="81512" y="6270"/>
                    </a:lnTo>
                    <a:lnTo>
                      <a:pt x="64173" y="0"/>
                    </a:lnTo>
                    <a:lnTo>
                      <a:pt x="36523" y="1297"/>
                    </a:lnTo>
                    <a:lnTo>
                      <a:pt x="29399" y="5253"/>
                    </a:lnTo>
                    <a:lnTo>
                      <a:pt x="18790" y="17730"/>
                    </a:lnTo>
                    <a:lnTo>
                      <a:pt x="7139" y="46618"/>
                    </a:lnTo>
                    <a:lnTo>
                      <a:pt x="5866" y="66418"/>
                    </a:lnTo>
                    <a:lnTo>
                      <a:pt x="13280" y="108647"/>
                    </a:lnTo>
                    <a:lnTo>
                      <a:pt x="24084" y="126647"/>
                    </a:lnTo>
                    <a:lnTo>
                      <a:pt x="38987" y="140371"/>
                    </a:lnTo>
                    <a:lnTo>
                      <a:pt x="55712" y="149837"/>
                    </a:lnTo>
                    <a:lnTo>
                      <a:pt x="70553" y="152024"/>
                    </a:lnTo>
                    <a:lnTo>
                      <a:pt x="90910" y="149531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7" name="Freeform 376"/>
              <p:cNvSpPr/>
              <p:nvPr/>
            </p:nvSpPr>
            <p:spPr>
              <a:xfrm>
                <a:off x="8239229" y="5357459"/>
                <a:ext cx="134781" cy="179779"/>
              </a:xfrm>
              <a:custGeom>
                <a:avLst/>
                <a:gdLst/>
                <a:ahLst/>
                <a:cxnLst/>
                <a:rect l="0" t="0" r="0" b="0"/>
                <a:pathLst>
                  <a:path w="134781" h="179779">
                    <a:moveTo>
                      <a:pt x="68481" y="11486"/>
                    </a:moveTo>
                    <a:lnTo>
                      <a:pt x="58829" y="1834"/>
                    </a:lnTo>
                    <a:lnTo>
                      <a:pt x="51945" y="0"/>
                    </a:lnTo>
                    <a:lnTo>
                      <a:pt x="33523" y="657"/>
                    </a:lnTo>
                    <a:lnTo>
                      <a:pt x="17253" y="7010"/>
                    </a:lnTo>
                    <a:lnTo>
                      <a:pt x="10087" y="11532"/>
                    </a:lnTo>
                    <a:lnTo>
                      <a:pt x="5309" y="18588"/>
                    </a:lnTo>
                    <a:lnTo>
                      <a:pt x="0" y="37201"/>
                    </a:lnTo>
                    <a:lnTo>
                      <a:pt x="1616" y="44791"/>
                    </a:lnTo>
                    <a:lnTo>
                      <a:pt x="5722" y="50861"/>
                    </a:lnTo>
                    <a:lnTo>
                      <a:pt x="11490" y="55918"/>
                    </a:lnTo>
                    <a:lnTo>
                      <a:pt x="28674" y="61537"/>
                    </a:lnTo>
                    <a:lnTo>
                      <a:pt x="77119" y="72698"/>
                    </a:lnTo>
                    <a:lnTo>
                      <a:pt x="103701" y="82372"/>
                    </a:lnTo>
                    <a:lnTo>
                      <a:pt x="118141" y="92150"/>
                    </a:lnTo>
                    <a:lnTo>
                      <a:pt x="128600" y="105923"/>
                    </a:lnTo>
                    <a:lnTo>
                      <a:pt x="132803" y="113838"/>
                    </a:lnTo>
                    <a:lnTo>
                      <a:pt x="134780" y="133408"/>
                    </a:lnTo>
                    <a:lnTo>
                      <a:pt x="133893" y="144282"/>
                    </a:lnTo>
                    <a:lnTo>
                      <a:pt x="124825" y="161753"/>
                    </a:lnTo>
                    <a:lnTo>
                      <a:pt x="118166" y="169240"/>
                    </a:lnTo>
                    <a:lnTo>
                      <a:pt x="99992" y="177559"/>
                    </a:lnTo>
                    <a:lnTo>
                      <a:pt x="89488" y="179778"/>
                    </a:lnTo>
                    <a:lnTo>
                      <a:pt x="69737" y="176855"/>
                    </a:lnTo>
                    <a:lnTo>
                      <a:pt x="22126" y="159787"/>
                    </a:lnTo>
                    <a:lnTo>
                      <a:pt x="13936" y="156942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8" name="Freeform 377"/>
              <p:cNvSpPr/>
              <p:nvPr/>
            </p:nvSpPr>
            <p:spPr>
              <a:xfrm>
                <a:off x="7544068" y="5629770"/>
                <a:ext cx="197472" cy="247283"/>
              </a:xfrm>
              <a:custGeom>
                <a:avLst/>
                <a:gdLst/>
                <a:ahLst/>
                <a:cxnLst/>
                <a:rect l="0" t="0" r="0" b="0"/>
                <a:pathLst>
                  <a:path w="197472" h="247283">
                    <a:moveTo>
                      <a:pt x="154546" y="30086"/>
                    </a:moveTo>
                    <a:lnTo>
                      <a:pt x="131763" y="16581"/>
                    </a:lnTo>
                    <a:lnTo>
                      <a:pt x="82609" y="0"/>
                    </a:lnTo>
                    <a:lnTo>
                      <a:pt x="49953" y="408"/>
                    </a:lnTo>
                    <a:lnTo>
                      <a:pt x="31966" y="7132"/>
                    </a:lnTo>
                    <a:lnTo>
                      <a:pt x="24340" y="11753"/>
                    </a:lnTo>
                    <a:lnTo>
                      <a:pt x="13176" y="24969"/>
                    </a:lnTo>
                    <a:lnTo>
                      <a:pt x="8784" y="32735"/>
                    </a:lnTo>
                    <a:lnTo>
                      <a:pt x="6597" y="49446"/>
                    </a:lnTo>
                    <a:lnTo>
                      <a:pt x="7429" y="58144"/>
                    </a:lnTo>
                    <a:lnTo>
                      <a:pt x="16433" y="73197"/>
                    </a:lnTo>
                    <a:lnTo>
                      <a:pt x="23077" y="80039"/>
                    </a:lnTo>
                    <a:lnTo>
                      <a:pt x="41234" y="87641"/>
                    </a:lnTo>
                    <a:lnTo>
                      <a:pt x="85811" y="92522"/>
                    </a:lnTo>
                    <a:lnTo>
                      <a:pt x="132514" y="100744"/>
                    </a:lnTo>
                    <a:lnTo>
                      <a:pt x="152835" y="106271"/>
                    </a:lnTo>
                    <a:lnTo>
                      <a:pt x="169275" y="117482"/>
                    </a:lnTo>
                    <a:lnTo>
                      <a:pt x="182304" y="132566"/>
                    </a:lnTo>
                    <a:lnTo>
                      <a:pt x="191462" y="149371"/>
                    </a:lnTo>
                    <a:lnTo>
                      <a:pt x="197471" y="180695"/>
                    </a:lnTo>
                    <a:lnTo>
                      <a:pt x="194426" y="215565"/>
                    </a:lnTo>
                    <a:lnTo>
                      <a:pt x="190224" y="224447"/>
                    </a:lnTo>
                    <a:lnTo>
                      <a:pt x="177474" y="237009"/>
                    </a:lnTo>
                    <a:lnTo>
                      <a:pt x="156319" y="243265"/>
                    </a:lnTo>
                    <a:lnTo>
                      <a:pt x="106412" y="247282"/>
                    </a:lnTo>
                    <a:lnTo>
                      <a:pt x="58655" y="234570"/>
                    </a:lnTo>
                    <a:lnTo>
                      <a:pt x="29500" y="223447"/>
                    </a:lnTo>
                    <a:lnTo>
                      <a:pt x="0" y="202815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9" name="Freeform 378"/>
              <p:cNvSpPr/>
              <p:nvPr/>
            </p:nvSpPr>
            <p:spPr>
              <a:xfrm>
                <a:off x="7762251" y="5578037"/>
                <a:ext cx="236367" cy="272535"/>
              </a:xfrm>
              <a:custGeom>
                <a:avLst/>
                <a:gdLst/>
                <a:ahLst/>
                <a:cxnLst/>
                <a:rect l="0" t="0" r="0" b="0"/>
                <a:pathLst>
                  <a:path w="236367" h="272535">
                    <a:moveTo>
                      <a:pt x="0" y="0"/>
                    </a:moveTo>
                    <a:lnTo>
                      <a:pt x="0" y="50614"/>
                    </a:lnTo>
                    <a:lnTo>
                      <a:pt x="7259" y="98401"/>
                    </a:lnTo>
                    <a:lnTo>
                      <a:pt x="15726" y="152735"/>
                    </a:lnTo>
                    <a:lnTo>
                      <a:pt x="22523" y="202674"/>
                    </a:lnTo>
                    <a:lnTo>
                      <a:pt x="33843" y="256396"/>
                    </a:lnTo>
                    <a:lnTo>
                      <a:pt x="35245" y="271531"/>
                    </a:lnTo>
                    <a:lnTo>
                      <a:pt x="35867" y="264790"/>
                    </a:lnTo>
                    <a:lnTo>
                      <a:pt x="28493" y="212661"/>
                    </a:lnTo>
                    <a:lnTo>
                      <a:pt x="32461" y="182877"/>
                    </a:lnTo>
                    <a:lnTo>
                      <a:pt x="44860" y="159687"/>
                    </a:lnTo>
                    <a:lnTo>
                      <a:pt x="50110" y="156964"/>
                    </a:lnTo>
                    <a:lnTo>
                      <a:pt x="55629" y="157168"/>
                    </a:lnTo>
                    <a:lnTo>
                      <a:pt x="67149" y="162783"/>
                    </a:lnTo>
                    <a:lnTo>
                      <a:pt x="79002" y="172012"/>
                    </a:lnTo>
                    <a:lnTo>
                      <a:pt x="107345" y="218919"/>
                    </a:lnTo>
                    <a:lnTo>
                      <a:pt x="121280" y="248632"/>
                    </a:lnTo>
                    <a:lnTo>
                      <a:pt x="121258" y="247574"/>
                    </a:lnTo>
                    <a:lnTo>
                      <a:pt x="120233" y="243838"/>
                    </a:lnTo>
                    <a:lnTo>
                      <a:pt x="121570" y="239327"/>
                    </a:lnTo>
                    <a:lnTo>
                      <a:pt x="128442" y="228928"/>
                    </a:lnTo>
                    <a:lnTo>
                      <a:pt x="182422" y="187800"/>
                    </a:lnTo>
                    <a:lnTo>
                      <a:pt x="207251" y="168665"/>
                    </a:lnTo>
                    <a:lnTo>
                      <a:pt x="217702" y="152741"/>
                    </a:lnTo>
                    <a:lnTo>
                      <a:pt x="218874" y="144252"/>
                    </a:lnTo>
                    <a:lnTo>
                      <a:pt x="214787" y="126739"/>
                    </a:lnTo>
                    <a:lnTo>
                      <a:pt x="209859" y="121867"/>
                    </a:lnTo>
                    <a:lnTo>
                      <a:pt x="203543" y="119629"/>
                    </a:lnTo>
                    <a:lnTo>
                      <a:pt x="196302" y="119147"/>
                    </a:lnTo>
                    <a:lnTo>
                      <a:pt x="180176" y="123999"/>
                    </a:lnTo>
                    <a:lnTo>
                      <a:pt x="156754" y="138088"/>
                    </a:lnTo>
                    <a:lnTo>
                      <a:pt x="144417" y="150262"/>
                    </a:lnTo>
                    <a:lnTo>
                      <a:pt x="135566" y="165774"/>
                    </a:lnTo>
                    <a:lnTo>
                      <a:pt x="133654" y="182769"/>
                    </a:lnTo>
                    <a:lnTo>
                      <a:pt x="140656" y="218371"/>
                    </a:lnTo>
                    <a:lnTo>
                      <a:pt x="153686" y="250339"/>
                    </a:lnTo>
                    <a:lnTo>
                      <a:pt x="167296" y="265472"/>
                    </a:lnTo>
                    <a:lnTo>
                      <a:pt x="175168" y="270922"/>
                    </a:lnTo>
                    <a:lnTo>
                      <a:pt x="183446" y="272534"/>
                    </a:lnTo>
                    <a:lnTo>
                      <a:pt x="236366" y="263639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0" name="Freeform 379"/>
              <p:cNvSpPr/>
              <p:nvPr/>
            </p:nvSpPr>
            <p:spPr>
              <a:xfrm>
                <a:off x="8029743" y="5550765"/>
                <a:ext cx="14330" cy="290912"/>
              </a:xfrm>
              <a:custGeom>
                <a:avLst/>
                <a:gdLst/>
                <a:ahLst/>
                <a:cxnLst/>
                <a:rect l="0" t="0" r="0" b="0"/>
                <a:pathLst>
                  <a:path w="14330" h="290912">
                    <a:moveTo>
                      <a:pt x="5238" y="0"/>
                    </a:moveTo>
                    <a:lnTo>
                      <a:pt x="2545" y="46751"/>
                    </a:lnTo>
                    <a:lnTo>
                      <a:pt x="0" y="70274"/>
                    </a:lnTo>
                    <a:lnTo>
                      <a:pt x="3904" y="120990"/>
                    </a:lnTo>
                    <a:lnTo>
                      <a:pt x="9801" y="174518"/>
                    </a:lnTo>
                    <a:lnTo>
                      <a:pt x="12987" y="216581"/>
                    </a:lnTo>
                    <a:lnTo>
                      <a:pt x="14064" y="265754"/>
                    </a:lnTo>
                    <a:lnTo>
                      <a:pt x="14329" y="290911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1" name="Freeform 380"/>
              <p:cNvSpPr/>
              <p:nvPr/>
            </p:nvSpPr>
            <p:spPr>
              <a:xfrm>
                <a:off x="8116799" y="5678038"/>
                <a:ext cx="90911" cy="178605"/>
              </a:xfrm>
              <a:custGeom>
                <a:avLst/>
                <a:gdLst/>
                <a:ahLst/>
                <a:cxnLst/>
                <a:rect l="0" t="0" r="0" b="0"/>
                <a:pathLst>
                  <a:path w="90911" h="178605">
                    <a:moveTo>
                      <a:pt x="0" y="27273"/>
                    </a:moveTo>
                    <a:lnTo>
                      <a:pt x="2695" y="64136"/>
                    </a:lnTo>
                    <a:lnTo>
                      <a:pt x="18419" y="118227"/>
                    </a:lnTo>
                    <a:lnTo>
                      <a:pt x="35177" y="154555"/>
                    </a:lnTo>
                    <a:lnTo>
                      <a:pt x="52062" y="176996"/>
                    </a:lnTo>
                    <a:lnTo>
                      <a:pt x="56930" y="178604"/>
                    </a:lnTo>
                    <a:lnTo>
                      <a:pt x="61187" y="176646"/>
                    </a:lnTo>
                    <a:lnTo>
                      <a:pt x="65034" y="172310"/>
                    </a:lnTo>
                    <a:lnTo>
                      <a:pt x="72218" y="129062"/>
                    </a:lnTo>
                    <a:lnTo>
                      <a:pt x="78526" y="86614"/>
                    </a:lnTo>
                    <a:lnTo>
                      <a:pt x="83863" y="32410"/>
                    </a:lnTo>
                    <a:lnTo>
                      <a:pt x="90910" y="0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2" name="Freeform 381"/>
              <p:cNvSpPr/>
              <p:nvPr/>
            </p:nvSpPr>
            <p:spPr>
              <a:xfrm>
                <a:off x="8270216" y="5676765"/>
                <a:ext cx="86793" cy="155821"/>
              </a:xfrm>
              <a:custGeom>
                <a:avLst/>
                <a:gdLst/>
                <a:ahLst/>
                <a:cxnLst/>
                <a:rect l="0" t="0" r="0" b="0"/>
                <a:pathLst>
                  <a:path w="86793" h="155821">
                    <a:moveTo>
                      <a:pt x="10221" y="74001"/>
                    </a:moveTo>
                    <a:lnTo>
                      <a:pt x="56740" y="57485"/>
                    </a:lnTo>
                    <a:lnTo>
                      <a:pt x="74330" y="47805"/>
                    </a:lnTo>
                    <a:lnTo>
                      <a:pt x="80233" y="40375"/>
                    </a:lnTo>
                    <a:lnTo>
                      <a:pt x="86792" y="21346"/>
                    </a:lnTo>
                    <a:lnTo>
                      <a:pt x="85511" y="13645"/>
                    </a:lnTo>
                    <a:lnTo>
                      <a:pt x="81626" y="7501"/>
                    </a:lnTo>
                    <a:lnTo>
                      <a:pt x="76006" y="2394"/>
                    </a:lnTo>
                    <a:lnTo>
                      <a:pt x="69230" y="0"/>
                    </a:lnTo>
                    <a:lnTo>
                      <a:pt x="53618" y="34"/>
                    </a:lnTo>
                    <a:lnTo>
                      <a:pt x="39273" y="6110"/>
                    </a:lnTo>
                    <a:lnTo>
                      <a:pt x="26163" y="16554"/>
                    </a:lnTo>
                    <a:lnTo>
                      <a:pt x="8435" y="40482"/>
                    </a:lnTo>
                    <a:lnTo>
                      <a:pt x="0" y="61460"/>
                    </a:lnTo>
                    <a:lnTo>
                      <a:pt x="964" y="84252"/>
                    </a:lnTo>
                    <a:lnTo>
                      <a:pt x="12866" y="117106"/>
                    </a:lnTo>
                    <a:lnTo>
                      <a:pt x="24527" y="135584"/>
                    </a:lnTo>
                    <a:lnTo>
                      <a:pt x="39812" y="150530"/>
                    </a:lnTo>
                    <a:lnTo>
                      <a:pt x="48129" y="154313"/>
                    </a:lnTo>
                    <a:lnTo>
                      <a:pt x="82948" y="155820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3" name="Freeform 382"/>
              <p:cNvSpPr/>
              <p:nvPr/>
            </p:nvSpPr>
            <p:spPr>
              <a:xfrm>
                <a:off x="8407265" y="5661120"/>
                <a:ext cx="114870" cy="174607"/>
              </a:xfrm>
              <a:custGeom>
                <a:avLst/>
                <a:gdLst/>
                <a:ahLst/>
                <a:cxnLst/>
                <a:rect l="0" t="0" r="0" b="0"/>
                <a:pathLst>
                  <a:path w="114870" h="174607">
                    <a:moveTo>
                      <a:pt x="91356" y="7827"/>
                    </a:moveTo>
                    <a:lnTo>
                      <a:pt x="58994" y="632"/>
                    </a:lnTo>
                    <a:lnTo>
                      <a:pt x="48570" y="0"/>
                    </a:lnTo>
                    <a:lnTo>
                      <a:pt x="31598" y="4685"/>
                    </a:lnTo>
                    <a:lnTo>
                      <a:pt x="4243" y="24154"/>
                    </a:lnTo>
                    <a:lnTo>
                      <a:pt x="957" y="30833"/>
                    </a:lnTo>
                    <a:lnTo>
                      <a:pt x="0" y="46335"/>
                    </a:lnTo>
                    <a:lnTo>
                      <a:pt x="5635" y="60632"/>
                    </a:lnTo>
                    <a:lnTo>
                      <a:pt x="9966" y="67273"/>
                    </a:lnTo>
                    <a:lnTo>
                      <a:pt x="16894" y="71701"/>
                    </a:lnTo>
                    <a:lnTo>
                      <a:pt x="63655" y="84215"/>
                    </a:lnTo>
                    <a:lnTo>
                      <a:pt x="86404" y="97689"/>
                    </a:lnTo>
                    <a:lnTo>
                      <a:pt x="105938" y="114476"/>
                    </a:lnTo>
                    <a:lnTo>
                      <a:pt x="112988" y="131658"/>
                    </a:lnTo>
                    <a:lnTo>
                      <a:pt x="114869" y="141897"/>
                    </a:lnTo>
                    <a:lnTo>
                      <a:pt x="113091" y="149733"/>
                    </a:lnTo>
                    <a:lnTo>
                      <a:pt x="108877" y="155967"/>
                    </a:lnTo>
                    <a:lnTo>
                      <a:pt x="96112" y="165587"/>
                    </a:lnTo>
                    <a:lnTo>
                      <a:pt x="80339" y="173230"/>
                    </a:lnTo>
                    <a:lnTo>
                      <a:pt x="63227" y="174606"/>
                    </a:lnTo>
                    <a:lnTo>
                      <a:pt x="45520" y="170841"/>
                    </a:lnTo>
                    <a:lnTo>
                      <a:pt x="9537" y="153283"/>
                    </a:lnTo>
                  </a:path>
                </a:pathLst>
              </a:custGeom>
              <a:ln w="3276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93" name="Group 392"/>
          <p:cNvGrpSpPr/>
          <p:nvPr/>
        </p:nvGrpSpPr>
        <p:grpSpPr>
          <a:xfrm>
            <a:off x="3564523" y="59940"/>
            <a:ext cx="1582597" cy="624413"/>
            <a:chOff x="3564523" y="59940"/>
            <a:chExt cx="1582597" cy="624413"/>
          </a:xfrm>
        </p:grpSpPr>
        <p:sp>
          <p:nvSpPr>
            <p:cNvPr id="386" name="Freeform 385"/>
            <p:cNvSpPr/>
            <p:nvPr/>
          </p:nvSpPr>
          <p:spPr>
            <a:xfrm>
              <a:off x="3564523" y="59940"/>
              <a:ext cx="319177" cy="513730"/>
            </a:xfrm>
            <a:custGeom>
              <a:avLst/>
              <a:gdLst/>
              <a:ahLst/>
              <a:cxnLst/>
              <a:rect l="0" t="0" r="0" b="0"/>
              <a:pathLst>
                <a:path w="319177" h="513730">
                  <a:moveTo>
                    <a:pt x="308648" y="76930"/>
                  </a:moveTo>
                  <a:lnTo>
                    <a:pt x="264326" y="34948"/>
                  </a:lnTo>
                  <a:lnTo>
                    <a:pt x="203169" y="7368"/>
                  </a:lnTo>
                  <a:lnTo>
                    <a:pt x="182220" y="0"/>
                  </a:lnTo>
                  <a:lnTo>
                    <a:pt x="145105" y="454"/>
                  </a:lnTo>
                  <a:lnTo>
                    <a:pt x="110062" y="13586"/>
                  </a:lnTo>
                  <a:lnTo>
                    <a:pt x="60217" y="52656"/>
                  </a:lnTo>
                  <a:lnTo>
                    <a:pt x="27596" y="115616"/>
                  </a:lnTo>
                  <a:lnTo>
                    <a:pt x="10976" y="177249"/>
                  </a:lnTo>
                  <a:lnTo>
                    <a:pt x="0" y="236505"/>
                  </a:lnTo>
                  <a:lnTo>
                    <a:pt x="1452" y="296534"/>
                  </a:lnTo>
                  <a:lnTo>
                    <a:pt x="6071" y="356052"/>
                  </a:lnTo>
                  <a:lnTo>
                    <a:pt x="23492" y="407886"/>
                  </a:lnTo>
                  <a:lnTo>
                    <a:pt x="59429" y="460486"/>
                  </a:lnTo>
                  <a:lnTo>
                    <a:pt x="79730" y="483706"/>
                  </a:lnTo>
                  <a:lnTo>
                    <a:pt x="104351" y="501824"/>
                  </a:lnTo>
                  <a:lnTo>
                    <a:pt x="134011" y="511437"/>
                  </a:lnTo>
                  <a:lnTo>
                    <a:pt x="180474" y="513729"/>
                  </a:lnTo>
                  <a:lnTo>
                    <a:pt x="238096" y="504023"/>
                  </a:lnTo>
                  <a:lnTo>
                    <a:pt x="298935" y="474873"/>
                  </a:lnTo>
                  <a:lnTo>
                    <a:pt x="319176" y="466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7" name="Freeform 386"/>
            <p:cNvSpPr/>
            <p:nvPr/>
          </p:nvSpPr>
          <p:spPr>
            <a:xfrm>
              <a:off x="4020570" y="84227"/>
              <a:ext cx="242156" cy="516141"/>
            </a:xfrm>
            <a:custGeom>
              <a:avLst/>
              <a:gdLst/>
              <a:ahLst/>
              <a:cxnLst/>
              <a:rect l="0" t="0" r="0" b="0"/>
              <a:pathLst>
                <a:path w="242156" h="516141">
                  <a:moveTo>
                    <a:pt x="0" y="0"/>
                  </a:moveTo>
                  <a:lnTo>
                    <a:pt x="3119" y="52051"/>
                  </a:lnTo>
                  <a:lnTo>
                    <a:pt x="8333" y="111349"/>
                  </a:lnTo>
                  <a:lnTo>
                    <a:pt x="9878" y="171423"/>
                  </a:lnTo>
                  <a:lnTo>
                    <a:pt x="15989" y="233643"/>
                  </a:lnTo>
                  <a:lnTo>
                    <a:pt x="19555" y="293576"/>
                  </a:lnTo>
                  <a:lnTo>
                    <a:pt x="20612" y="346429"/>
                  </a:lnTo>
                  <a:lnTo>
                    <a:pt x="28204" y="401313"/>
                  </a:lnTo>
                  <a:lnTo>
                    <a:pt x="31753" y="452700"/>
                  </a:lnTo>
                  <a:lnTo>
                    <a:pt x="37354" y="491713"/>
                  </a:lnTo>
                  <a:lnTo>
                    <a:pt x="34929" y="514507"/>
                  </a:lnTo>
                  <a:lnTo>
                    <a:pt x="33815" y="516140"/>
                  </a:lnTo>
                  <a:lnTo>
                    <a:pt x="24545" y="453084"/>
                  </a:lnTo>
                  <a:lnTo>
                    <a:pt x="23260" y="405129"/>
                  </a:lnTo>
                  <a:lnTo>
                    <a:pt x="29768" y="353875"/>
                  </a:lnTo>
                  <a:lnTo>
                    <a:pt x="45567" y="290394"/>
                  </a:lnTo>
                  <a:lnTo>
                    <a:pt x="58856" y="267104"/>
                  </a:lnTo>
                  <a:lnTo>
                    <a:pt x="76461" y="248955"/>
                  </a:lnTo>
                  <a:lnTo>
                    <a:pt x="86069" y="244349"/>
                  </a:lnTo>
                  <a:lnTo>
                    <a:pt x="106103" y="242351"/>
                  </a:lnTo>
                  <a:lnTo>
                    <a:pt x="123586" y="248482"/>
                  </a:lnTo>
                  <a:lnTo>
                    <a:pt x="131523" y="253392"/>
                  </a:lnTo>
                  <a:lnTo>
                    <a:pt x="175313" y="309789"/>
                  </a:lnTo>
                  <a:lnTo>
                    <a:pt x="213876" y="372052"/>
                  </a:lnTo>
                  <a:lnTo>
                    <a:pt x="234647" y="427198"/>
                  </a:lnTo>
                  <a:lnTo>
                    <a:pt x="241166" y="488936"/>
                  </a:lnTo>
                  <a:lnTo>
                    <a:pt x="242155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8" name="Freeform 387"/>
            <p:cNvSpPr/>
            <p:nvPr/>
          </p:nvSpPr>
          <p:spPr>
            <a:xfrm>
              <a:off x="4333703" y="358124"/>
              <a:ext cx="276463" cy="255607"/>
            </a:xfrm>
            <a:custGeom>
              <a:avLst/>
              <a:gdLst/>
              <a:ahLst/>
              <a:cxnLst/>
              <a:rect l="0" t="0" r="0" b="0"/>
              <a:pathLst>
                <a:path w="276463" h="255607">
                  <a:moveTo>
                    <a:pt x="139592" y="63015"/>
                  </a:moveTo>
                  <a:lnTo>
                    <a:pt x="134003" y="35069"/>
                  </a:lnTo>
                  <a:lnTo>
                    <a:pt x="121900" y="15110"/>
                  </a:lnTo>
                  <a:lnTo>
                    <a:pt x="113760" y="6512"/>
                  </a:lnTo>
                  <a:lnTo>
                    <a:pt x="104823" y="1950"/>
                  </a:lnTo>
                  <a:lnTo>
                    <a:pt x="85535" y="0"/>
                  </a:lnTo>
                  <a:lnTo>
                    <a:pt x="54945" y="11069"/>
                  </a:lnTo>
                  <a:lnTo>
                    <a:pt x="37240" y="29010"/>
                  </a:lnTo>
                  <a:lnTo>
                    <a:pt x="17239" y="65418"/>
                  </a:lnTo>
                  <a:lnTo>
                    <a:pt x="0" y="125231"/>
                  </a:lnTo>
                  <a:lnTo>
                    <a:pt x="96" y="170487"/>
                  </a:lnTo>
                  <a:lnTo>
                    <a:pt x="11778" y="219295"/>
                  </a:lnTo>
                  <a:lnTo>
                    <a:pt x="22734" y="241268"/>
                  </a:lnTo>
                  <a:lnTo>
                    <a:pt x="31271" y="247361"/>
                  </a:lnTo>
                  <a:lnTo>
                    <a:pt x="53235" y="251012"/>
                  </a:lnTo>
                  <a:lnTo>
                    <a:pt x="63303" y="248008"/>
                  </a:lnTo>
                  <a:lnTo>
                    <a:pt x="80729" y="235311"/>
                  </a:lnTo>
                  <a:lnTo>
                    <a:pt x="103694" y="208433"/>
                  </a:lnTo>
                  <a:lnTo>
                    <a:pt x="131153" y="146058"/>
                  </a:lnTo>
                  <a:lnTo>
                    <a:pt x="151963" y="96446"/>
                  </a:lnTo>
                  <a:lnTo>
                    <a:pt x="156028" y="94661"/>
                  </a:lnTo>
                  <a:lnTo>
                    <a:pt x="159908" y="99321"/>
                  </a:lnTo>
                  <a:lnTo>
                    <a:pt x="178099" y="155101"/>
                  </a:lnTo>
                  <a:lnTo>
                    <a:pt x="201320" y="210063"/>
                  </a:lnTo>
                  <a:lnTo>
                    <a:pt x="220923" y="236306"/>
                  </a:lnTo>
                  <a:lnTo>
                    <a:pt x="247138" y="253311"/>
                  </a:lnTo>
                  <a:lnTo>
                    <a:pt x="254573" y="255390"/>
                  </a:lnTo>
                  <a:lnTo>
                    <a:pt x="260700" y="255606"/>
                  </a:lnTo>
                  <a:lnTo>
                    <a:pt x="276462" y="252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9" name="Freeform 388"/>
            <p:cNvSpPr/>
            <p:nvPr/>
          </p:nvSpPr>
          <p:spPr>
            <a:xfrm>
              <a:off x="4673336" y="323378"/>
              <a:ext cx="157929" cy="273178"/>
            </a:xfrm>
            <a:custGeom>
              <a:avLst/>
              <a:gdLst/>
              <a:ahLst/>
              <a:cxnLst/>
              <a:rect l="0" t="0" r="0" b="0"/>
              <a:pathLst>
                <a:path w="157929" h="273178">
                  <a:moveTo>
                    <a:pt x="0" y="129347"/>
                  </a:moveTo>
                  <a:lnTo>
                    <a:pt x="7236" y="156903"/>
                  </a:lnTo>
                  <a:lnTo>
                    <a:pt x="12998" y="213126"/>
                  </a:lnTo>
                  <a:lnTo>
                    <a:pt x="26062" y="273177"/>
                  </a:lnTo>
                  <a:lnTo>
                    <a:pt x="16359" y="222059"/>
                  </a:lnTo>
                  <a:lnTo>
                    <a:pt x="12256" y="173325"/>
                  </a:lnTo>
                  <a:lnTo>
                    <a:pt x="3635" y="112861"/>
                  </a:lnTo>
                  <a:lnTo>
                    <a:pt x="3838" y="58977"/>
                  </a:lnTo>
                  <a:lnTo>
                    <a:pt x="9895" y="37240"/>
                  </a:lnTo>
                  <a:lnTo>
                    <a:pt x="20386" y="19780"/>
                  </a:lnTo>
                  <a:lnTo>
                    <a:pt x="35967" y="7341"/>
                  </a:lnTo>
                  <a:lnTo>
                    <a:pt x="45035" y="2386"/>
                  </a:lnTo>
                  <a:lnTo>
                    <a:pt x="64469" y="0"/>
                  </a:lnTo>
                  <a:lnTo>
                    <a:pt x="122051" y="9845"/>
                  </a:lnTo>
                  <a:lnTo>
                    <a:pt x="157928" y="13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0" name="Freeform 389"/>
            <p:cNvSpPr/>
            <p:nvPr/>
          </p:nvSpPr>
          <p:spPr>
            <a:xfrm>
              <a:off x="5010248" y="136870"/>
              <a:ext cx="31587" cy="547483"/>
            </a:xfrm>
            <a:custGeom>
              <a:avLst/>
              <a:gdLst/>
              <a:ahLst/>
              <a:cxnLst/>
              <a:rect l="0" t="0" r="0" b="0"/>
              <a:pathLst>
                <a:path w="31587" h="547483">
                  <a:moveTo>
                    <a:pt x="0" y="0"/>
                  </a:moveTo>
                  <a:lnTo>
                    <a:pt x="3120" y="55170"/>
                  </a:lnTo>
                  <a:lnTo>
                    <a:pt x="8334" y="110323"/>
                  </a:lnTo>
                  <a:lnTo>
                    <a:pt x="9878" y="159420"/>
                  </a:lnTo>
                  <a:lnTo>
                    <a:pt x="10400" y="222823"/>
                  </a:lnTo>
                  <a:lnTo>
                    <a:pt x="10491" y="271782"/>
                  </a:lnTo>
                  <a:lnTo>
                    <a:pt x="10521" y="332322"/>
                  </a:lnTo>
                  <a:lnTo>
                    <a:pt x="13647" y="386221"/>
                  </a:lnTo>
                  <a:lnTo>
                    <a:pt x="19594" y="447778"/>
                  </a:lnTo>
                  <a:lnTo>
                    <a:pt x="28004" y="502311"/>
                  </a:lnTo>
                  <a:lnTo>
                    <a:pt x="31586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Freeform 390"/>
            <p:cNvSpPr/>
            <p:nvPr/>
          </p:nvSpPr>
          <p:spPr>
            <a:xfrm>
              <a:off x="4947077" y="263212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1425" y="0"/>
                  </a:lnTo>
                  <a:lnTo>
                    <a:pt x="86081" y="7236"/>
                  </a:lnTo>
                  <a:lnTo>
                    <a:pt x="2939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2" name="Freeform 391"/>
            <p:cNvSpPr/>
            <p:nvPr/>
          </p:nvSpPr>
          <p:spPr>
            <a:xfrm>
              <a:off x="3725772" y="548189"/>
              <a:ext cx="1347648" cy="62464"/>
            </a:xfrm>
            <a:custGeom>
              <a:avLst/>
              <a:gdLst/>
              <a:ahLst/>
              <a:cxnLst/>
              <a:rect l="0" t="0" r="0" b="0"/>
              <a:pathLst>
                <a:path w="1347648" h="62464">
                  <a:moveTo>
                    <a:pt x="1347647" y="62463"/>
                  </a:moveTo>
                  <a:lnTo>
                    <a:pt x="1298717" y="51011"/>
                  </a:lnTo>
                  <a:lnTo>
                    <a:pt x="1239586" y="37714"/>
                  </a:lnTo>
                  <a:lnTo>
                    <a:pt x="1180189" y="32903"/>
                  </a:lnTo>
                  <a:lnTo>
                    <a:pt x="1127494" y="31478"/>
                  </a:lnTo>
                  <a:lnTo>
                    <a:pt x="1067767" y="23761"/>
                  </a:lnTo>
                  <a:lnTo>
                    <a:pt x="1007790" y="21023"/>
                  </a:lnTo>
                  <a:lnTo>
                    <a:pt x="957220" y="20549"/>
                  </a:lnTo>
                  <a:lnTo>
                    <a:pt x="905192" y="17289"/>
                  </a:lnTo>
                  <a:lnTo>
                    <a:pt x="852731" y="12034"/>
                  </a:lnTo>
                  <a:lnTo>
                    <a:pt x="797023" y="7357"/>
                  </a:lnTo>
                  <a:lnTo>
                    <a:pt x="739183" y="1682"/>
                  </a:lnTo>
                  <a:lnTo>
                    <a:pt x="681881" y="0"/>
                  </a:lnTo>
                  <a:lnTo>
                    <a:pt x="620449" y="2622"/>
                  </a:lnTo>
                  <a:lnTo>
                    <a:pt x="557793" y="7688"/>
                  </a:lnTo>
                  <a:lnTo>
                    <a:pt x="514630" y="8873"/>
                  </a:lnTo>
                  <a:lnTo>
                    <a:pt x="468150" y="9400"/>
                  </a:lnTo>
                  <a:lnTo>
                    <a:pt x="423316" y="9634"/>
                  </a:lnTo>
                  <a:lnTo>
                    <a:pt x="378823" y="10907"/>
                  </a:lnTo>
                  <a:lnTo>
                    <a:pt x="331752" y="15373"/>
                  </a:lnTo>
                  <a:lnTo>
                    <a:pt x="286655" y="18138"/>
                  </a:lnTo>
                  <a:lnTo>
                    <a:pt x="242046" y="20536"/>
                  </a:lnTo>
                  <a:lnTo>
                    <a:pt x="194923" y="25502"/>
                  </a:lnTo>
                  <a:lnTo>
                    <a:pt x="149803" y="28488"/>
                  </a:lnTo>
                  <a:lnTo>
                    <a:pt x="88060" y="33289"/>
                  </a:lnTo>
                  <a:lnTo>
                    <a:pt x="38960" y="39001"/>
                  </a:lnTo>
                  <a:lnTo>
                    <a:pt x="0" y="414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800100" y="254000"/>
          <a:ext cx="8196071" cy="6031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  <a:gridCol w="2801620"/>
                <a:gridCol w="3032252"/>
              </a:tblGrid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0048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3172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226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73304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31610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1447459" y="304800"/>
            <a:ext cx="1067482" cy="406401"/>
            <a:chOff x="1447459" y="304800"/>
            <a:chExt cx="1067482" cy="406401"/>
          </a:xfrm>
        </p:grpSpPr>
        <p:sp>
          <p:nvSpPr>
            <p:cNvPr id="3" name="Freeform 2"/>
            <p:cNvSpPr/>
            <p:nvPr/>
          </p:nvSpPr>
          <p:spPr>
            <a:xfrm>
              <a:off x="1447459" y="683619"/>
              <a:ext cx="1067482" cy="27582"/>
            </a:xfrm>
            <a:custGeom>
              <a:avLst/>
              <a:gdLst/>
              <a:ahLst/>
              <a:cxnLst/>
              <a:rect l="0" t="0" r="0" b="0"/>
              <a:pathLst>
                <a:path w="1067482" h="27582">
                  <a:moveTo>
                    <a:pt x="1067481" y="27581"/>
                  </a:moveTo>
                  <a:lnTo>
                    <a:pt x="1006947" y="22132"/>
                  </a:lnTo>
                  <a:lnTo>
                    <a:pt x="949798" y="17127"/>
                  </a:lnTo>
                  <a:lnTo>
                    <a:pt x="893397" y="9380"/>
                  </a:lnTo>
                  <a:lnTo>
                    <a:pt x="832878" y="7512"/>
                  </a:lnTo>
                  <a:lnTo>
                    <a:pt x="774207" y="7143"/>
                  </a:lnTo>
                  <a:lnTo>
                    <a:pt x="718688" y="7070"/>
                  </a:lnTo>
                  <a:lnTo>
                    <a:pt x="657148" y="0"/>
                  </a:lnTo>
                  <a:lnTo>
                    <a:pt x="604961" y="464"/>
                  </a:lnTo>
                  <a:lnTo>
                    <a:pt x="550723" y="5751"/>
                  </a:lnTo>
                  <a:lnTo>
                    <a:pt x="504305" y="6666"/>
                  </a:lnTo>
                  <a:lnTo>
                    <a:pt x="454436" y="6938"/>
                  </a:lnTo>
                  <a:lnTo>
                    <a:pt x="403546" y="7018"/>
                  </a:lnTo>
                  <a:lnTo>
                    <a:pt x="352352" y="7042"/>
                  </a:lnTo>
                  <a:lnTo>
                    <a:pt x="292161" y="7050"/>
                  </a:lnTo>
                  <a:lnTo>
                    <a:pt x="236342" y="7052"/>
                  </a:lnTo>
                  <a:lnTo>
                    <a:pt x="181387" y="7052"/>
                  </a:lnTo>
                  <a:lnTo>
                    <a:pt x="126603" y="8193"/>
                  </a:lnTo>
                  <a:lnTo>
                    <a:pt x="68810" y="15176"/>
                  </a:lnTo>
                  <a:lnTo>
                    <a:pt x="28752" y="16682"/>
                  </a:lnTo>
                  <a:lnTo>
                    <a:pt x="0" y="17316"/>
                  </a:lnTo>
                </a:path>
              </a:pathLst>
            </a:custGeom>
            <a:ln w="3714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1539115" y="304800"/>
              <a:ext cx="915347" cy="396200"/>
              <a:chOff x="1539115" y="304800"/>
              <a:chExt cx="915347" cy="396200"/>
            </a:xfrm>
          </p:grpSpPr>
          <p:sp>
            <p:nvSpPr>
              <p:cNvPr id="4" name="Freeform 3"/>
              <p:cNvSpPr/>
              <p:nvPr/>
            </p:nvSpPr>
            <p:spPr>
              <a:xfrm>
                <a:off x="1539115" y="352246"/>
                <a:ext cx="198980" cy="293217"/>
              </a:xfrm>
              <a:custGeom>
                <a:avLst/>
                <a:gdLst/>
                <a:ahLst/>
                <a:cxnLst/>
                <a:rect l="0" t="0" r="0" b="0"/>
                <a:pathLst>
                  <a:path w="198980" h="293217">
                    <a:moveTo>
                      <a:pt x="29781" y="0"/>
                    </a:moveTo>
                    <a:lnTo>
                      <a:pt x="29781" y="49147"/>
                    </a:lnTo>
                    <a:lnTo>
                      <a:pt x="26648" y="97203"/>
                    </a:lnTo>
                    <a:lnTo>
                      <a:pt x="21411" y="148650"/>
                    </a:lnTo>
                    <a:lnTo>
                      <a:pt x="14028" y="207439"/>
                    </a:lnTo>
                    <a:lnTo>
                      <a:pt x="972" y="266971"/>
                    </a:lnTo>
                    <a:lnTo>
                      <a:pt x="0" y="280205"/>
                    </a:lnTo>
                    <a:lnTo>
                      <a:pt x="2878" y="287853"/>
                    </a:lnTo>
                    <a:lnTo>
                      <a:pt x="8321" y="291776"/>
                    </a:lnTo>
                    <a:lnTo>
                      <a:pt x="15474" y="293216"/>
                    </a:lnTo>
                    <a:lnTo>
                      <a:pt x="32822" y="288550"/>
                    </a:lnTo>
                    <a:lnTo>
                      <a:pt x="78295" y="272021"/>
                    </a:lnTo>
                    <a:lnTo>
                      <a:pt x="131361" y="267058"/>
                    </a:lnTo>
                    <a:lnTo>
                      <a:pt x="173873" y="273041"/>
                    </a:lnTo>
                    <a:lnTo>
                      <a:pt x="198979" y="274948"/>
                    </a:lnTo>
                  </a:path>
                </a:pathLst>
              </a:custGeom>
              <a:ln w="3825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1600621" y="479145"/>
                <a:ext cx="84600" cy="6094"/>
              </a:xfrm>
              <a:custGeom>
                <a:avLst/>
                <a:gdLst/>
                <a:ahLst/>
                <a:cxnLst/>
                <a:rect l="0" t="0" r="0" b="0"/>
                <a:pathLst>
                  <a:path w="84600" h="6094">
                    <a:moveTo>
                      <a:pt x="84599" y="0"/>
                    </a:moveTo>
                    <a:lnTo>
                      <a:pt x="41719" y="3133"/>
                    </a:lnTo>
                    <a:lnTo>
                      <a:pt x="23242" y="6093"/>
                    </a:lnTo>
                    <a:lnTo>
                      <a:pt x="0" y="0"/>
                    </a:lnTo>
                  </a:path>
                </a:pathLst>
              </a:custGeom>
              <a:ln w="38257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600621" y="331097"/>
                <a:ext cx="137475" cy="10576"/>
              </a:xfrm>
              <a:custGeom>
                <a:avLst/>
                <a:gdLst/>
                <a:ahLst/>
                <a:cxnLst/>
                <a:rect l="0" t="0" r="0" b="0"/>
                <a:pathLst>
                  <a:path w="137475" h="10576">
                    <a:moveTo>
                      <a:pt x="137474" y="0"/>
                    </a:moveTo>
                    <a:lnTo>
                      <a:pt x="99831" y="8370"/>
                    </a:lnTo>
                    <a:lnTo>
                      <a:pt x="36820" y="10284"/>
                    </a:lnTo>
                    <a:lnTo>
                      <a:pt x="0" y="10575"/>
                    </a:lnTo>
                  </a:path>
                </a:pathLst>
              </a:custGeom>
              <a:ln w="3825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769820" y="515598"/>
                <a:ext cx="126899" cy="132746"/>
              </a:xfrm>
              <a:custGeom>
                <a:avLst/>
                <a:gdLst/>
                <a:ahLst/>
                <a:cxnLst/>
                <a:rect l="0" t="0" r="0" b="0"/>
                <a:pathLst>
                  <a:path w="126899" h="132746">
                    <a:moveTo>
                      <a:pt x="0" y="37571"/>
                    </a:moveTo>
                    <a:lnTo>
                      <a:pt x="9594" y="100321"/>
                    </a:lnTo>
                    <a:lnTo>
                      <a:pt x="10139" y="92093"/>
                    </a:lnTo>
                    <a:lnTo>
                      <a:pt x="5280" y="46971"/>
                    </a:lnTo>
                    <a:lnTo>
                      <a:pt x="10571" y="27649"/>
                    </a:lnTo>
                    <a:lnTo>
                      <a:pt x="20756" y="11228"/>
                    </a:lnTo>
                    <a:lnTo>
                      <a:pt x="29112" y="5910"/>
                    </a:lnTo>
                    <a:lnTo>
                      <a:pt x="50930" y="0"/>
                    </a:lnTo>
                    <a:lnTo>
                      <a:pt x="60978" y="774"/>
                    </a:lnTo>
                    <a:lnTo>
                      <a:pt x="78409" y="7900"/>
                    </a:lnTo>
                    <a:lnTo>
                      <a:pt x="101434" y="25124"/>
                    </a:lnTo>
                    <a:lnTo>
                      <a:pt x="117526" y="50725"/>
                    </a:lnTo>
                    <a:lnTo>
                      <a:pt x="125664" y="106597"/>
                    </a:lnTo>
                    <a:lnTo>
                      <a:pt x="126898" y="132745"/>
                    </a:lnTo>
                  </a:path>
                </a:pathLst>
              </a:custGeom>
              <a:ln w="3825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952645" y="304800"/>
                <a:ext cx="123848" cy="361893"/>
              </a:xfrm>
              <a:custGeom>
                <a:avLst/>
                <a:gdLst/>
                <a:ahLst/>
                <a:cxnLst/>
                <a:rect l="0" t="0" r="0" b="0"/>
                <a:pathLst>
                  <a:path w="123848" h="361893">
                    <a:moveTo>
                      <a:pt x="92122" y="269519"/>
                    </a:moveTo>
                    <a:lnTo>
                      <a:pt x="82505" y="245367"/>
                    </a:lnTo>
                    <a:lnTo>
                      <a:pt x="71790" y="230977"/>
                    </a:lnTo>
                    <a:lnTo>
                      <a:pt x="64467" y="227375"/>
                    </a:lnTo>
                    <a:lnTo>
                      <a:pt x="46931" y="226505"/>
                    </a:lnTo>
                    <a:lnTo>
                      <a:pt x="30521" y="233169"/>
                    </a:lnTo>
                    <a:lnTo>
                      <a:pt x="22855" y="238236"/>
                    </a:lnTo>
                    <a:lnTo>
                      <a:pt x="11204" y="253265"/>
                    </a:lnTo>
                    <a:lnTo>
                      <a:pt x="3284" y="272870"/>
                    </a:lnTo>
                    <a:lnTo>
                      <a:pt x="0" y="309156"/>
                    </a:lnTo>
                    <a:lnTo>
                      <a:pt x="3396" y="331785"/>
                    </a:lnTo>
                    <a:lnTo>
                      <a:pt x="11956" y="350459"/>
                    </a:lnTo>
                    <a:lnTo>
                      <a:pt x="17528" y="358729"/>
                    </a:lnTo>
                    <a:lnTo>
                      <a:pt x="24768" y="361892"/>
                    </a:lnTo>
                    <a:lnTo>
                      <a:pt x="33120" y="361651"/>
                    </a:lnTo>
                    <a:lnTo>
                      <a:pt x="42212" y="359140"/>
                    </a:lnTo>
                    <a:lnTo>
                      <a:pt x="58582" y="343817"/>
                    </a:lnTo>
                    <a:lnTo>
                      <a:pt x="77876" y="308767"/>
                    </a:lnTo>
                    <a:lnTo>
                      <a:pt x="97513" y="247010"/>
                    </a:lnTo>
                    <a:lnTo>
                      <a:pt x="101673" y="186392"/>
                    </a:lnTo>
                    <a:lnTo>
                      <a:pt x="102495" y="123198"/>
                    </a:lnTo>
                    <a:lnTo>
                      <a:pt x="101482" y="63759"/>
                    </a:lnTo>
                    <a:lnTo>
                      <a:pt x="87973" y="5902"/>
                    </a:lnTo>
                    <a:lnTo>
                      <a:pt x="83481" y="951"/>
                    </a:lnTo>
                    <a:lnTo>
                      <a:pt x="78137" y="0"/>
                    </a:lnTo>
                    <a:lnTo>
                      <a:pt x="72224" y="1715"/>
                    </a:lnTo>
                    <a:lnTo>
                      <a:pt x="69457" y="6384"/>
                    </a:lnTo>
                    <a:lnTo>
                      <a:pt x="70685" y="68676"/>
                    </a:lnTo>
                    <a:lnTo>
                      <a:pt x="72062" y="116533"/>
                    </a:lnTo>
                    <a:lnTo>
                      <a:pt x="79390" y="169096"/>
                    </a:lnTo>
                    <a:lnTo>
                      <a:pt x="89002" y="225273"/>
                    </a:lnTo>
                    <a:lnTo>
                      <a:pt x="106275" y="289020"/>
                    </a:lnTo>
                    <a:lnTo>
                      <a:pt x="123847" y="332969"/>
                    </a:lnTo>
                  </a:path>
                </a:pathLst>
              </a:custGeom>
              <a:ln w="3825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139940" y="553170"/>
                <a:ext cx="1" cy="63450"/>
              </a:xfrm>
              <a:custGeom>
                <a:avLst/>
                <a:gdLst/>
                <a:ahLst/>
                <a:cxnLst/>
                <a:rect l="0" t="0" r="0" b="0"/>
                <a:pathLst>
                  <a:path w="1" h="63450">
                    <a:moveTo>
                      <a:pt x="0" y="0"/>
                    </a:moveTo>
                    <a:lnTo>
                      <a:pt x="0" y="63449"/>
                    </a:lnTo>
                  </a:path>
                </a:pathLst>
              </a:custGeom>
              <a:ln w="38257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139940" y="41569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257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203390" y="489575"/>
                <a:ext cx="126900" cy="137914"/>
              </a:xfrm>
              <a:custGeom>
                <a:avLst/>
                <a:gdLst/>
                <a:ahLst/>
                <a:cxnLst/>
                <a:rect l="0" t="0" r="0" b="0"/>
                <a:pathLst>
                  <a:path w="126900" h="137914">
                    <a:moveTo>
                      <a:pt x="0" y="42445"/>
                    </a:moveTo>
                    <a:lnTo>
                      <a:pt x="14719" y="95706"/>
                    </a:lnTo>
                    <a:lnTo>
                      <a:pt x="19244" y="132772"/>
                    </a:lnTo>
                    <a:lnTo>
                      <a:pt x="18705" y="137913"/>
                    </a:lnTo>
                    <a:lnTo>
                      <a:pt x="17170" y="137815"/>
                    </a:lnTo>
                    <a:lnTo>
                      <a:pt x="14972" y="134224"/>
                    </a:lnTo>
                    <a:lnTo>
                      <a:pt x="11154" y="78843"/>
                    </a:lnTo>
                    <a:lnTo>
                      <a:pt x="16303" y="24307"/>
                    </a:lnTo>
                    <a:lnTo>
                      <a:pt x="21444" y="15078"/>
                    </a:lnTo>
                    <a:lnTo>
                      <a:pt x="36556" y="1690"/>
                    </a:lnTo>
                    <a:lnTo>
                      <a:pt x="45520" y="0"/>
                    </a:lnTo>
                    <a:lnTo>
                      <a:pt x="64881" y="4389"/>
                    </a:lnTo>
                    <a:lnTo>
                      <a:pt x="82102" y="17306"/>
                    </a:lnTo>
                    <a:lnTo>
                      <a:pt x="96414" y="34797"/>
                    </a:lnTo>
                    <a:lnTo>
                      <a:pt x="119084" y="85130"/>
                    </a:lnTo>
                    <a:lnTo>
                      <a:pt x="126899" y="127044"/>
                    </a:lnTo>
                  </a:path>
                </a:pathLst>
              </a:custGeom>
              <a:ln w="3825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2161091" y="483779"/>
                <a:ext cx="293371" cy="217221"/>
              </a:xfrm>
              <a:custGeom>
                <a:avLst/>
                <a:gdLst/>
                <a:ahLst/>
                <a:cxnLst/>
                <a:rect l="0" t="0" r="0" b="0"/>
                <a:pathLst>
                  <a:path w="293371" h="217221">
                    <a:moveTo>
                      <a:pt x="285522" y="79965"/>
                    </a:moveTo>
                    <a:lnTo>
                      <a:pt x="291136" y="63124"/>
                    </a:lnTo>
                    <a:lnTo>
                      <a:pt x="290759" y="45455"/>
                    </a:lnTo>
                    <a:lnTo>
                      <a:pt x="285499" y="27028"/>
                    </a:lnTo>
                    <a:lnTo>
                      <a:pt x="275329" y="11005"/>
                    </a:lnTo>
                    <a:lnTo>
                      <a:pt x="266977" y="5792"/>
                    </a:lnTo>
                    <a:lnTo>
                      <a:pt x="245163" y="0"/>
                    </a:lnTo>
                    <a:lnTo>
                      <a:pt x="235117" y="805"/>
                    </a:lnTo>
                    <a:lnTo>
                      <a:pt x="217687" y="7967"/>
                    </a:lnTo>
                    <a:lnTo>
                      <a:pt x="205240" y="22116"/>
                    </a:lnTo>
                    <a:lnTo>
                      <a:pt x="200276" y="30824"/>
                    </a:lnTo>
                    <a:lnTo>
                      <a:pt x="197894" y="49900"/>
                    </a:lnTo>
                    <a:lnTo>
                      <a:pt x="205938" y="90868"/>
                    </a:lnTo>
                    <a:lnTo>
                      <a:pt x="211316" y="98984"/>
                    </a:lnTo>
                    <a:lnTo>
                      <a:pt x="226692" y="111134"/>
                    </a:lnTo>
                    <a:lnTo>
                      <a:pt x="234552" y="112495"/>
                    </a:lnTo>
                    <a:lnTo>
                      <a:pt x="242142" y="111051"/>
                    </a:lnTo>
                    <a:lnTo>
                      <a:pt x="249552" y="107739"/>
                    </a:lnTo>
                    <a:lnTo>
                      <a:pt x="271209" y="86236"/>
                    </a:lnTo>
                    <a:lnTo>
                      <a:pt x="277155" y="86496"/>
                    </a:lnTo>
                    <a:lnTo>
                      <a:pt x="282294" y="92544"/>
                    </a:lnTo>
                    <a:lnTo>
                      <a:pt x="289962" y="113756"/>
                    </a:lnTo>
                    <a:lnTo>
                      <a:pt x="293370" y="138850"/>
                    </a:lnTo>
                    <a:lnTo>
                      <a:pt x="288618" y="162536"/>
                    </a:lnTo>
                    <a:lnTo>
                      <a:pt x="284061" y="173787"/>
                    </a:lnTo>
                    <a:lnTo>
                      <a:pt x="269598" y="189421"/>
                    </a:lnTo>
                    <a:lnTo>
                      <a:pt x="231591" y="209033"/>
                    </a:lnTo>
                    <a:lnTo>
                      <a:pt x="168130" y="216332"/>
                    </a:lnTo>
                    <a:lnTo>
                      <a:pt x="112588" y="217220"/>
                    </a:lnTo>
                    <a:lnTo>
                      <a:pt x="50642" y="209040"/>
                    </a:lnTo>
                    <a:lnTo>
                      <a:pt x="0" y="206864"/>
                    </a:lnTo>
                  </a:path>
                </a:pathLst>
              </a:custGeom>
              <a:ln w="3825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3592273" y="304800"/>
            <a:ext cx="1941673" cy="406401"/>
            <a:chOff x="3592273" y="304800"/>
            <a:chExt cx="1941673" cy="406401"/>
          </a:xfrm>
        </p:grpSpPr>
        <p:sp>
          <p:nvSpPr>
            <p:cNvPr id="15" name="Freeform 14"/>
            <p:cNvSpPr/>
            <p:nvPr/>
          </p:nvSpPr>
          <p:spPr>
            <a:xfrm>
              <a:off x="3597126" y="612363"/>
              <a:ext cx="1926717" cy="73701"/>
            </a:xfrm>
            <a:custGeom>
              <a:avLst/>
              <a:gdLst/>
              <a:ahLst/>
              <a:cxnLst/>
              <a:rect l="0" t="0" r="0" b="0"/>
              <a:pathLst>
                <a:path w="1926717" h="73701">
                  <a:moveTo>
                    <a:pt x="1926716" y="73700"/>
                  </a:moveTo>
                  <a:lnTo>
                    <a:pt x="1868099" y="73700"/>
                  </a:lnTo>
                  <a:lnTo>
                    <a:pt x="1813925" y="73700"/>
                  </a:lnTo>
                  <a:lnTo>
                    <a:pt x="1758164" y="73700"/>
                  </a:lnTo>
                  <a:lnTo>
                    <a:pt x="1702089" y="73700"/>
                  </a:lnTo>
                  <a:lnTo>
                    <a:pt x="1644782" y="73700"/>
                  </a:lnTo>
                  <a:lnTo>
                    <a:pt x="1595436" y="72530"/>
                  </a:lnTo>
                  <a:lnTo>
                    <a:pt x="1544939" y="66464"/>
                  </a:lnTo>
                  <a:lnTo>
                    <a:pt x="1485362" y="63822"/>
                  </a:lnTo>
                  <a:lnTo>
                    <a:pt x="1428533" y="63300"/>
                  </a:lnTo>
                  <a:lnTo>
                    <a:pt x="1380713" y="63209"/>
                  </a:lnTo>
                  <a:lnTo>
                    <a:pt x="1329500" y="63182"/>
                  </a:lnTo>
                  <a:lnTo>
                    <a:pt x="1267028" y="63173"/>
                  </a:lnTo>
                  <a:lnTo>
                    <a:pt x="1217956" y="63172"/>
                  </a:lnTo>
                  <a:lnTo>
                    <a:pt x="1161980" y="60052"/>
                  </a:lnTo>
                  <a:lnTo>
                    <a:pt x="1111192" y="54106"/>
                  </a:lnTo>
                  <a:lnTo>
                    <a:pt x="1050033" y="54102"/>
                  </a:lnTo>
                  <a:lnTo>
                    <a:pt x="998612" y="61033"/>
                  </a:lnTo>
                  <a:lnTo>
                    <a:pt x="943741" y="62749"/>
                  </a:lnTo>
                  <a:lnTo>
                    <a:pt x="893908" y="55852"/>
                  </a:lnTo>
                  <a:lnTo>
                    <a:pt x="846919" y="53594"/>
                  </a:lnTo>
                  <a:lnTo>
                    <a:pt x="797121" y="52925"/>
                  </a:lnTo>
                  <a:lnTo>
                    <a:pt x="734661" y="52698"/>
                  </a:lnTo>
                  <a:lnTo>
                    <a:pt x="671933" y="52654"/>
                  </a:lnTo>
                  <a:lnTo>
                    <a:pt x="614483" y="51475"/>
                  </a:lnTo>
                  <a:lnTo>
                    <a:pt x="558074" y="44310"/>
                  </a:lnTo>
                  <a:lnTo>
                    <a:pt x="501871" y="36959"/>
                  </a:lnTo>
                  <a:lnTo>
                    <a:pt x="440004" y="23960"/>
                  </a:lnTo>
                  <a:lnTo>
                    <a:pt x="385612" y="21631"/>
                  </a:lnTo>
                  <a:lnTo>
                    <a:pt x="330978" y="20001"/>
                  </a:lnTo>
                  <a:lnTo>
                    <a:pt x="268757" y="12007"/>
                  </a:lnTo>
                  <a:lnTo>
                    <a:pt x="213789" y="10821"/>
                  </a:lnTo>
                  <a:lnTo>
                    <a:pt x="160990" y="7467"/>
                  </a:lnTo>
                  <a:lnTo>
                    <a:pt x="110830" y="1475"/>
                  </a:lnTo>
                  <a:lnTo>
                    <a:pt x="55861" y="2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3592273" y="304800"/>
              <a:ext cx="1941673" cy="406401"/>
              <a:chOff x="3592273" y="304800"/>
              <a:chExt cx="1941673" cy="406401"/>
            </a:xfrm>
          </p:grpSpPr>
          <p:sp>
            <p:nvSpPr>
              <p:cNvPr id="16" name="Freeform 15"/>
              <p:cNvSpPr/>
              <p:nvPr/>
            </p:nvSpPr>
            <p:spPr>
              <a:xfrm>
                <a:off x="3592273" y="332509"/>
                <a:ext cx="247143" cy="241725"/>
              </a:xfrm>
              <a:custGeom>
                <a:avLst/>
                <a:gdLst/>
                <a:ahLst/>
                <a:cxnLst/>
                <a:rect l="0" t="0" r="0" b="0"/>
                <a:pathLst>
                  <a:path w="247143" h="241725">
                    <a:moveTo>
                      <a:pt x="17733" y="0"/>
                    </a:moveTo>
                    <a:lnTo>
                      <a:pt x="3005" y="48289"/>
                    </a:lnTo>
                    <a:lnTo>
                      <a:pt x="0" y="93388"/>
                    </a:lnTo>
                    <a:lnTo>
                      <a:pt x="2217" y="126876"/>
                    </a:lnTo>
                    <a:lnTo>
                      <a:pt x="16070" y="175170"/>
                    </a:lnTo>
                    <a:lnTo>
                      <a:pt x="25888" y="193821"/>
                    </a:lnTo>
                    <a:lnTo>
                      <a:pt x="39830" y="206899"/>
                    </a:lnTo>
                    <a:lnTo>
                      <a:pt x="47859" y="211824"/>
                    </a:lnTo>
                    <a:lnTo>
                      <a:pt x="55264" y="213054"/>
                    </a:lnTo>
                    <a:lnTo>
                      <a:pt x="62252" y="211822"/>
                    </a:lnTo>
                    <a:lnTo>
                      <a:pt x="68964" y="208948"/>
                    </a:lnTo>
                    <a:lnTo>
                      <a:pt x="88217" y="190193"/>
                    </a:lnTo>
                    <a:lnTo>
                      <a:pt x="102017" y="165137"/>
                    </a:lnTo>
                    <a:lnTo>
                      <a:pt x="106763" y="161404"/>
                    </a:lnTo>
                    <a:lnTo>
                      <a:pt x="111980" y="160968"/>
                    </a:lnTo>
                    <a:lnTo>
                      <a:pt x="117510" y="162730"/>
                    </a:lnTo>
                    <a:lnTo>
                      <a:pt x="126390" y="172898"/>
                    </a:lnTo>
                    <a:lnTo>
                      <a:pt x="162849" y="226394"/>
                    </a:lnTo>
                    <a:lnTo>
                      <a:pt x="185935" y="240974"/>
                    </a:lnTo>
                    <a:lnTo>
                      <a:pt x="193496" y="241724"/>
                    </a:lnTo>
                    <a:lnTo>
                      <a:pt x="207371" y="237084"/>
                    </a:lnTo>
                    <a:lnTo>
                      <a:pt x="226721" y="222932"/>
                    </a:lnTo>
                    <a:lnTo>
                      <a:pt x="240550" y="200836"/>
                    </a:lnTo>
                    <a:lnTo>
                      <a:pt x="247044" y="152066"/>
                    </a:lnTo>
                    <a:lnTo>
                      <a:pt x="247142" y="117351"/>
                    </a:lnTo>
                    <a:lnTo>
                      <a:pt x="239406" y="92363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3896334" y="350981"/>
                <a:ext cx="110837" cy="203201"/>
              </a:xfrm>
              <a:custGeom>
                <a:avLst/>
                <a:gdLst/>
                <a:ahLst/>
                <a:cxnLst/>
                <a:rect l="0" t="0" r="0" b="0"/>
                <a:pathLst>
                  <a:path w="110837" h="203201">
                    <a:moveTo>
                      <a:pt x="0" y="0"/>
                    </a:moveTo>
                    <a:lnTo>
                      <a:pt x="0" y="42926"/>
                    </a:lnTo>
                    <a:lnTo>
                      <a:pt x="0" y="84900"/>
                    </a:lnTo>
                    <a:lnTo>
                      <a:pt x="0" y="140150"/>
                    </a:lnTo>
                    <a:lnTo>
                      <a:pt x="4903" y="173230"/>
                    </a:lnTo>
                    <a:lnTo>
                      <a:pt x="6347" y="176036"/>
                    </a:lnTo>
                    <a:lnTo>
                      <a:pt x="7310" y="173802"/>
                    </a:lnTo>
                    <a:lnTo>
                      <a:pt x="13759" y="145624"/>
                    </a:lnTo>
                    <a:lnTo>
                      <a:pt x="18409" y="139160"/>
                    </a:lnTo>
                    <a:lnTo>
                      <a:pt x="31786" y="129240"/>
                    </a:lnTo>
                    <a:lnTo>
                      <a:pt x="47993" y="126884"/>
                    </a:lnTo>
                    <a:lnTo>
                      <a:pt x="56626" y="127692"/>
                    </a:lnTo>
                    <a:lnTo>
                      <a:pt x="71691" y="134064"/>
                    </a:lnTo>
                    <a:lnTo>
                      <a:pt x="85228" y="144764"/>
                    </a:lnTo>
                    <a:lnTo>
                      <a:pt x="98086" y="159782"/>
                    </a:lnTo>
                    <a:lnTo>
                      <a:pt x="105169" y="176720"/>
                    </a:lnTo>
                    <a:lnTo>
                      <a:pt x="110836" y="203200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4050021" y="458956"/>
                <a:ext cx="132640" cy="113699"/>
              </a:xfrm>
              <a:custGeom>
                <a:avLst/>
                <a:gdLst/>
                <a:ahLst/>
                <a:cxnLst/>
                <a:rect l="0" t="0" r="0" b="0"/>
                <a:pathLst>
                  <a:path w="132640" h="113699">
                    <a:moveTo>
                      <a:pt x="77221" y="30571"/>
                    </a:moveTo>
                    <a:lnTo>
                      <a:pt x="72318" y="15861"/>
                    </a:lnTo>
                    <a:lnTo>
                      <a:pt x="61700" y="5902"/>
                    </a:lnTo>
                    <a:lnTo>
                      <a:pt x="54559" y="1810"/>
                    </a:lnTo>
                    <a:lnTo>
                      <a:pt x="38413" y="0"/>
                    </a:lnTo>
                    <a:lnTo>
                      <a:pt x="29798" y="954"/>
                    </a:lnTo>
                    <a:lnTo>
                      <a:pt x="23028" y="4668"/>
                    </a:lnTo>
                    <a:lnTo>
                      <a:pt x="12769" y="17006"/>
                    </a:lnTo>
                    <a:lnTo>
                      <a:pt x="1223" y="46165"/>
                    </a:lnTo>
                    <a:lnTo>
                      <a:pt x="0" y="66237"/>
                    </a:lnTo>
                    <a:lnTo>
                      <a:pt x="3902" y="84394"/>
                    </a:lnTo>
                    <a:lnTo>
                      <a:pt x="12479" y="99306"/>
                    </a:lnTo>
                    <a:lnTo>
                      <a:pt x="19692" y="104103"/>
                    </a:lnTo>
                    <a:lnTo>
                      <a:pt x="38653" y="109434"/>
                    </a:lnTo>
                    <a:lnTo>
                      <a:pt x="46378" y="107776"/>
                    </a:lnTo>
                    <a:lnTo>
                      <a:pt x="52554" y="103593"/>
                    </a:lnTo>
                    <a:lnTo>
                      <a:pt x="62153" y="90734"/>
                    </a:lnTo>
                    <a:lnTo>
                      <a:pt x="69840" y="74756"/>
                    </a:lnTo>
                    <a:lnTo>
                      <a:pt x="74353" y="71317"/>
                    </a:lnTo>
                    <a:lnTo>
                      <a:pt x="79414" y="71076"/>
                    </a:lnTo>
                    <a:lnTo>
                      <a:pt x="84840" y="72968"/>
                    </a:lnTo>
                    <a:lnTo>
                      <a:pt x="93607" y="83281"/>
                    </a:lnTo>
                    <a:lnTo>
                      <a:pt x="97381" y="90341"/>
                    </a:lnTo>
                    <a:lnTo>
                      <a:pt x="109785" y="100923"/>
                    </a:lnTo>
                    <a:lnTo>
                      <a:pt x="132639" y="113698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4228842" y="304800"/>
                <a:ext cx="18474" cy="258619"/>
              </a:xfrm>
              <a:custGeom>
                <a:avLst/>
                <a:gdLst/>
                <a:ahLst/>
                <a:cxnLst/>
                <a:rect l="0" t="0" r="0" b="0"/>
                <a:pathLst>
                  <a:path w="18474" h="258619">
                    <a:moveTo>
                      <a:pt x="0" y="0"/>
                    </a:moveTo>
                    <a:lnTo>
                      <a:pt x="0" y="42925"/>
                    </a:lnTo>
                    <a:lnTo>
                      <a:pt x="4903" y="89895"/>
                    </a:lnTo>
                    <a:lnTo>
                      <a:pt x="8381" y="142543"/>
                    </a:lnTo>
                    <a:lnTo>
                      <a:pt x="11804" y="190800"/>
                    </a:lnTo>
                    <a:lnTo>
                      <a:pt x="17595" y="242997"/>
                    </a:lnTo>
                    <a:lnTo>
                      <a:pt x="18473" y="258618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173424" y="408325"/>
                <a:ext cx="138546" cy="16548"/>
              </a:xfrm>
              <a:custGeom>
                <a:avLst/>
                <a:gdLst/>
                <a:ahLst/>
                <a:cxnLst/>
                <a:rect l="0" t="0" r="0" b="0"/>
                <a:pathLst>
                  <a:path w="138546" h="16548">
                    <a:moveTo>
                      <a:pt x="138545" y="7311"/>
                    </a:moveTo>
                    <a:lnTo>
                      <a:pt x="105667" y="0"/>
                    </a:lnTo>
                    <a:lnTo>
                      <a:pt x="72359" y="1382"/>
                    </a:lnTo>
                    <a:lnTo>
                      <a:pt x="24327" y="11043"/>
                    </a:lnTo>
                    <a:lnTo>
                      <a:pt x="0" y="16547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4468989" y="452581"/>
                <a:ext cx="46182" cy="73892"/>
              </a:xfrm>
              <a:custGeom>
                <a:avLst/>
                <a:gdLst/>
                <a:ahLst/>
                <a:cxnLst/>
                <a:rect l="0" t="0" r="0" b="0"/>
                <a:pathLst>
                  <a:path w="46182" h="73892">
                    <a:moveTo>
                      <a:pt x="0" y="0"/>
                    </a:moveTo>
                    <a:lnTo>
                      <a:pt x="17759" y="38568"/>
                    </a:lnTo>
                    <a:lnTo>
                      <a:pt x="46181" y="73891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4459752" y="434109"/>
                <a:ext cx="120074" cy="221673"/>
              </a:xfrm>
              <a:custGeom>
                <a:avLst/>
                <a:gdLst/>
                <a:ahLst/>
                <a:cxnLst/>
                <a:rect l="0" t="0" r="0" b="0"/>
                <a:pathLst>
                  <a:path w="120074" h="221673">
                    <a:moveTo>
                      <a:pt x="120073" y="0"/>
                    </a:moveTo>
                    <a:lnTo>
                      <a:pt x="94912" y="47263"/>
                    </a:lnTo>
                    <a:lnTo>
                      <a:pt x="67258" y="97409"/>
                    </a:lnTo>
                    <a:lnTo>
                      <a:pt x="39619" y="147230"/>
                    </a:lnTo>
                    <a:lnTo>
                      <a:pt x="11397" y="200415"/>
                    </a:lnTo>
                    <a:lnTo>
                      <a:pt x="0" y="221672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572972" y="471054"/>
                <a:ext cx="84064" cy="128983"/>
              </a:xfrm>
              <a:custGeom>
                <a:avLst/>
                <a:gdLst/>
                <a:ahLst/>
                <a:cxnLst/>
                <a:rect l="0" t="0" r="0" b="0"/>
                <a:pathLst>
                  <a:path w="84064" h="128983">
                    <a:moveTo>
                      <a:pt x="53035" y="0"/>
                    </a:moveTo>
                    <a:lnTo>
                      <a:pt x="31939" y="15774"/>
                    </a:lnTo>
                    <a:lnTo>
                      <a:pt x="14172" y="39909"/>
                    </a:lnTo>
                    <a:lnTo>
                      <a:pt x="2978" y="72603"/>
                    </a:lnTo>
                    <a:lnTo>
                      <a:pt x="0" y="96238"/>
                    </a:lnTo>
                    <a:lnTo>
                      <a:pt x="4149" y="114953"/>
                    </a:lnTo>
                    <a:lnTo>
                      <a:pt x="8129" y="122817"/>
                    </a:lnTo>
                    <a:lnTo>
                      <a:pt x="13861" y="127034"/>
                    </a:lnTo>
                    <a:lnTo>
                      <a:pt x="20762" y="128818"/>
                    </a:lnTo>
                    <a:lnTo>
                      <a:pt x="28440" y="128982"/>
                    </a:lnTo>
                    <a:lnTo>
                      <a:pt x="53958" y="119406"/>
                    </a:lnTo>
                    <a:lnTo>
                      <a:pt x="66444" y="106435"/>
                    </a:lnTo>
                    <a:lnTo>
                      <a:pt x="82823" y="73022"/>
                    </a:lnTo>
                    <a:lnTo>
                      <a:pt x="84063" y="55032"/>
                    </a:lnTo>
                    <a:lnTo>
                      <a:pt x="80166" y="37800"/>
                    </a:lnTo>
                    <a:lnTo>
                      <a:pt x="62271" y="0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4683469" y="461818"/>
                <a:ext cx="97534" cy="130534"/>
              </a:xfrm>
              <a:custGeom>
                <a:avLst/>
                <a:gdLst/>
                <a:ahLst/>
                <a:cxnLst/>
                <a:rect l="0" t="0" r="0" b="0"/>
                <a:pathLst>
                  <a:path w="97534" h="130534">
                    <a:moveTo>
                      <a:pt x="25664" y="9236"/>
                    </a:moveTo>
                    <a:lnTo>
                      <a:pt x="11942" y="25010"/>
                    </a:lnTo>
                    <a:lnTo>
                      <a:pt x="4856" y="39851"/>
                    </a:lnTo>
                    <a:lnTo>
                      <a:pt x="0" y="75322"/>
                    </a:lnTo>
                    <a:lnTo>
                      <a:pt x="3464" y="108523"/>
                    </a:lnTo>
                    <a:lnTo>
                      <a:pt x="7785" y="116478"/>
                    </a:lnTo>
                    <a:lnTo>
                      <a:pt x="20796" y="128053"/>
                    </a:lnTo>
                    <a:lnTo>
                      <a:pt x="28577" y="130524"/>
                    </a:lnTo>
                    <a:lnTo>
                      <a:pt x="45431" y="130533"/>
                    </a:lnTo>
                    <a:lnTo>
                      <a:pt x="60448" y="124380"/>
                    </a:lnTo>
                    <a:lnTo>
                      <a:pt x="67326" y="119865"/>
                    </a:lnTo>
                    <a:lnTo>
                      <a:pt x="77705" y="106639"/>
                    </a:lnTo>
                    <a:lnTo>
                      <a:pt x="92730" y="73062"/>
                    </a:lnTo>
                    <a:lnTo>
                      <a:pt x="97533" y="41033"/>
                    </a:lnTo>
                    <a:lnTo>
                      <a:pt x="90319" y="0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927861" y="451175"/>
                <a:ext cx="86073" cy="153728"/>
              </a:xfrm>
              <a:custGeom>
                <a:avLst/>
                <a:gdLst/>
                <a:ahLst/>
                <a:cxnLst/>
                <a:rect l="0" t="0" r="0" b="0"/>
                <a:pathLst>
                  <a:path w="86073" h="153728">
                    <a:moveTo>
                      <a:pt x="67599" y="10643"/>
                    </a:moveTo>
                    <a:lnTo>
                      <a:pt x="52889" y="836"/>
                    </a:lnTo>
                    <a:lnTo>
                      <a:pt x="46503" y="0"/>
                    </a:lnTo>
                    <a:lnTo>
                      <a:pt x="33935" y="4544"/>
                    </a:lnTo>
                    <a:lnTo>
                      <a:pt x="15320" y="18642"/>
                    </a:lnTo>
                    <a:lnTo>
                      <a:pt x="1708" y="45625"/>
                    </a:lnTo>
                    <a:lnTo>
                      <a:pt x="0" y="67925"/>
                    </a:lnTo>
                    <a:lnTo>
                      <a:pt x="7266" y="115690"/>
                    </a:lnTo>
                    <a:lnTo>
                      <a:pt x="20531" y="142569"/>
                    </a:lnTo>
                    <a:lnTo>
                      <a:pt x="28011" y="147854"/>
                    </a:lnTo>
                    <a:lnTo>
                      <a:pt x="47268" y="153727"/>
                    </a:lnTo>
                    <a:lnTo>
                      <a:pt x="56097" y="153240"/>
                    </a:lnTo>
                    <a:lnTo>
                      <a:pt x="86072" y="139952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023170" y="314036"/>
                <a:ext cx="110838" cy="295565"/>
              </a:xfrm>
              <a:custGeom>
                <a:avLst/>
                <a:gdLst/>
                <a:ahLst/>
                <a:cxnLst/>
                <a:rect l="0" t="0" r="0" b="0"/>
                <a:pathLst>
                  <a:path w="110838" h="295565">
                    <a:moveTo>
                      <a:pt x="0" y="0"/>
                    </a:moveTo>
                    <a:lnTo>
                      <a:pt x="0" y="47499"/>
                    </a:lnTo>
                    <a:lnTo>
                      <a:pt x="4904" y="100606"/>
                    </a:lnTo>
                    <a:lnTo>
                      <a:pt x="7953" y="145321"/>
                    </a:lnTo>
                    <a:lnTo>
                      <a:pt x="16357" y="199027"/>
                    </a:lnTo>
                    <a:lnTo>
                      <a:pt x="25163" y="249166"/>
                    </a:lnTo>
                    <a:lnTo>
                      <a:pt x="25551" y="265706"/>
                    </a:lnTo>
                    <a:lnTo>
                      <a:pt x="24218" y="264369"/>
                    </a:lnTo>
                    <a:lnTo>
                      <a:pt x="21027" y="251938"/>
                    </a:lnTo>
                    <a:lnTo>
                      <a:pt x="20256" y="222886"/>
                    </a:lnTo>
                    <a:lnTo>
                      <a:pt x="23713" y="203739"/>
                    </a:lnTo>
                    <a:lnTo>
                      <a:pt x="28124" y="196376"/>
                    </a:lnTo>
                    <a:lnTo>
                      <a:pt x="41235" y="185457"/>
                    </a:lnTo>
                    <a:lnTo>
                      <a:pt x="48015" y="184188"/>
                    </a:lnTo>
                    <a:lnTo>
                      <a:pt x="54588" y="185394"/>
                    </a:lnTo>
                    <a:lnTo>
                      <a:pt x="61023" y="188250"/>
                    </a:lnTo>
                    <a:lnTo>
                      <a:pt x="73646" y="202371"/>
                    </a:lnTo>
                    <a:lnTo>
                      <a:pt x="97273" y="249273"/>
                    </a:lnTo>
                    <a:lnTo>
                      <a:pt x="110837" y="295564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136396" y="444506"/>
                <a:ext cx="117684" cy="146622"/>
              </a:xfrm>
              <a:custGeom>
                <a:avLst/>
                <a:gdLst/>
                <a:ahLst/>
                <a:cxnLst/>
                <a:rect l="0" t="0" r="0" b="0"/>
                <a:pathLst>
                  <a:path w="117684" h="146622">
                    <a:moveTo>
                      <a:pt x="89974" y="35784"/>
                    </a:moveTo>
                    <a:lnTo>
                      <a:pt x="74200" y="14689"/>
                    </a:lnTo>
                    <a:lnTo>
                      <a:pt x="59358" y="2121"/>
                    </a:lnTo>
                    <a:lnTo>
                      <a:pt x="52117" y="0"/>
                    </a:lnTo>
                    <a:lnTo>
                      <a:pt x="45237" y="640"/>
                    </a:lnTo>
                    <a:lnTo>
                      <a:pt x="38598" y="3118"/>
                    </a:lnTo>
                    <a:lnTo>
                      <a:pt x="19447" y="21316"/>
                    </a:lnTo>
                    <a:lnTo>
                      <a:pt x="5676" y="51111"/>
                    </a:lnTo>
                    <a:lnTo>
                      <a:pt x="0" y="85937"/>
                    </a:lnTo>
                    <a:lnTo>
                      <a:pt x="3221" y="117352"/>
                    </a:lnTo>
                    <a:lnTo>
                      <a:pt x="8534" y="123003"/>
                    </a:lnTo>
                    <a:lnTo>
                      <a:pt x="16182" y="125744"/>
                    </a:lnTo>
                    <a:lnTo>
                      <a:pt x="25385" y="126546"/>
                    </a:lnTo>
                    <a:lnTo>
                      <a:pt x="33573" y="124001"/>
                    </a:lnTo>
                    <a:lnTo>
                      <a:pt x="48144" y="112964"/>
                    </a:lnTo>
                    <a:lnTo>
                      <a:pt x="55989" y="95059"/>
                    </a:lnTo>
                    <a:lnTo>
                      <a:pt x="58081" y="84537"/>
                    </a:lnTo>
                    <a:lnTo>
                      <a:pt x="60502" y="81628"/>
                    </a:lnTo>
                    <a:lnTo>
                      <a:pt x="63142" y="83793"/>
                    </a:lnTo>
                    <a:lnTo>
                      <a:pt x="88771" y="133129"/>
                    </a:lnTo>
                    <a:lnTo>
                      <a:pt x="100044" y="140624"/>
                    </a:lnTo>
                    <a:lnTo>
                      <a:pt x="117683" y="146621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5235607" y="463388"/>
                <a:ext cx="92364" cy="118503"/>
              </a:xfrm>
              <a:custGeom>
                <a:avLst/>
                <a:gdLst/>
                <a:ahLst/>
                <a:cxnLst/>
                <a:rect l="0" t="0" r="0" b="0"/>
                <a:pathLst>
                  <a:path w="92364" h="118503">
                    <a:moveTo>
                      <a:pt x="0" y="16902"/>
                    </a:moveTo>
                    <a:lnTo>
                      <a:pt x="4903" y="68325"/>
                    </a:lnTo>
                    <a:lnTo>
                      <a:pt x="13702" y="107641"/>
                    </a:lnTo>
                    <a:lnTo>
                      <a:pt x="2277" y="51951"/>
                    </a:lnTo>
                    <a:lnTo>
                      <a:pt x="3065" y="29401"/>
                    </a:lnTo>
                    <a:lnTo>
                      <a:pt x="10256" y="9116"/>
                    </a:lnTo>
                    <a:lnTo>
                      <a:pt x="16074" y="3501"/>
                    </a:lnTo>
                    <a:lnTo>
                      <a:pt x="23031" y="785"/>
                    </a:lnTo>
                    <a:lnTo>
                      <a:pt x="30748" y="0"/>
                    </a:lnTo>
                    <a:lnTo>
                      <a:pt x="47532" y="4601"/>
                    </a:lnTo>
                    <a:lnTo>
                      <a:pt x="56319" y="8701"/>
                    </a:lnTo>
                    <a:lnTo>
                      <a:pt x="68818" y="24204"/>
                    </a:lnTo>
                    <a:lnTo>
                      <a:pt x="85203" y="67605"/>
                    </a:lnTo>
                    <a:lnTo>
                      <a:pt x="92363" y="118502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272552" y="450984"/>
                <a:ext cx="155145" cy="260217"/>
              </a:xfrm>
              <a:custGeom>
                <a:avLst/>
                <a:gdLst/>
                <a:ahLst/>
                <a:cxnLst/>
                <a:rect l="0" t="0" r="0" b="0"/>
                <a:pathLst>
                  <a:path w="155145" h="260217">
                    <a:moveTo>
                      <a:pt x="138545" y="75488"/>
                    </a:moveTo>
                    <a:lnTo>
                      <a:pt x="143448" y="60779"/>
                    </a:lnTo>
                    <a:lnTo>
                      <a:pt x="143119" y="45347"/>
                    </a:lnTo>
                    <a:lnTo>
                      <a:pt x="138526" y="29252"/>
                    </a:lnTo>
                    <a:lnTo>
                      <a:pt x="129642" y="15256"/>
                    </a:lnTo>
                    <a:lnTo>
                      <a:pt x="116115" y="4931"/>
                    </a:lnTo>
                    <a:lnTo>
                      <a:pt x="108198" y="741"/>
                    </a:lnTo>
                    <a:lnTo>
                      <a:pt x="99841" y="0"/>
                    </a:lnTo>
                    <a:lnTo>
                      <a:pt x="82345" y="4651"/>
                    </a:lnTo>
                    <a:lnTo>
                      <a:pt x="69780" y="16296"/>
                    </a:lnTo>
                    <a:lnTo>
                      <a:pt x="53352" y="48858"/>
                    </a:lnTo>
                    <a:lnTo>
                      <a:pt x="53014" y="57735"/>
                    </a:lnTo>
                    <a:lnTo>
                      <a:pt x="58113" y="75808"/>
                    </a:lnTo>
                    <a:lnTo>
                      <a:pt x="69957" y="88630"/>
                    </a:lnTo>
                    <a:lnTo>
                      <a:pt x="77426" y="93486"/>
                    </a:lnTo>
                    <a:lnTo>
                      <a:pt x="84458" y="94670"/>
                    </a:lnTo>
                    <a:lnTo>
                      <a:pt x="91198" y="93408"/>
                    </a:lnTo>
                    <a:lnTo>
                      <a:pt x="110491" y="81824"/>
                    </a:lnTo>
                    <a:lnTo>
                      <a:pt x="116763" y="76633"/>
                    </a:lnTo>
                    <a:lnTo>
                      <a:pt x="121971" y="77278"/>
                    </a:lnTo>
                    <a:lnTo>
                      <a:pt x="126469" y="81813"/>
                    </a:lnTo>
                    <a:lnTo>
                      <a:pt x="137704" y="110545"/>
                    </a:lnTo>
                    <a:lnTo>
                      <a:pt x="150694" y="156418"/>
                    </a:lnTo>
                    <a:lnTo>
                      <a:pt x="155144" y="190577"/>
                    </a:lnTo>
                    <a:lnTo>
                      <a:pt x="150712" y="209082"/>
                    </a:lnTo>
                    <a:lnTo>
                      <a:pt x="146656" y="216890"/>
                    </a:lnTo>
                    <a:lnTo>
                      <a:pt x="131203" y="231039"/>
                    </a:lnTo>
                    <a:lnTo>
                      <a:pt x="99424" y="247808"/>
                    </a:lnTo>
                    <a:lnTo>
                      <a:pt x="64010" y="256539"/>
                    </a:lnTo>
                    <a:lnTo>
                      <a:pt x="30255" y="259126"/>
                    </a:lnTo>
                    <a:lnTo>
                      <a:pt x="0" y="260216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5435285" y="443400"/>
                <a:ext cx="98661" cy="175437"/>
              </a:xfrm>
              <a:custGeom>
                <a:avLst/>
                <a:gdLst/>
                <a:ahLst/>
                <a:cxnLst/>
                <a:rect l="0" t="0" r="0" b="0"/>
                <a:pathLst>
                  <a:path w="98661" h="175437">
                    <a:moveTo>
                      <a:pt x="21994" y="83072"/>
                    </a:moveTo>
                    <a:lnTo>
                      <a:pt x="36704" y="87975"/>
                    </a:lnTo>
                    <a:lnTo>
                      <a:pt x="52136" y="87646"/>
                    </a:lnTo>
                    <a:lnTo>
                      <a:pt x="68231" y="83053"/>
                    </a:lnTo>
                    <a:lnTo>
                      <a:pt x="82226" y="74169"/>
                    </a:lnTo>
                    <a:lnTo>
                      <a:pt x="92551" y="60643"/>
                    </a:lnTo>
                    <a:lnTo>
                      <a:pt x="96742" y="52725"/>
                    </a:lnTo>
                    <a:lnTo>
                      <a:pt x="98660" y="32981"/>
                    </a:lnTo>
                    <a:lnTo>
                      <a:pt x="97735" y="21969"/>
                    </a:lnTo>
                    <a:lnTo>
                      <a:pt x="94040" y="13601"/>
                    </a:lnTo>
                    <a:lnTo>
                      <a:pt x="81723" y="1567"/>
                    </a:lnTo>
                    <a:lnTo>
                      <a:pt x="75155" y="0"/>
                    </a:lnTo>
                    <a:lnTo>
                      <a:pt x="68724" y="1008"/>
                    </a:lnTo>
                    <a:lnTo>
                      <a:pt x="56104" y="7601"/>
                    </a:lnTo>
                    <a:lnTo>
                      <a:pt x="25105" y="34414"/>
                    </a:lnTo>
                    <a:lnTo>
                      <a:pt x="11513" y="57366"/>
                    </a:lnTo>
                    <a:lnTo>
                      <a:pt x="986" y="83666"/>
                    </a:lnTo>
                    <a:lnTo>
                      <a:pt x="0" y="101809"/>
                    </a:lnTo>
                    <a:lnTo>
                      <a:pt x="7728" y="138543"/>
                    </a:lnTo>
                    <a:lnTo>
                      <a:pt x="21074" y="161312"/>
                    </a:lnTo>
                    <a:lnTo>
                      <a:pt x="28565" y="166020"/>
                    </a:lnTo>
                    <a:lnTo>
                      <a:pt x="57694" y="172646"/>
                    </a:lnTo>
                    <a:lnTo>
                      <a:pt x="95885" y="175436"/>
                    </a:lnTo>
                  </a:path>
                </a:pathLst>
              </a:custGeom>
              <a:ln w="33527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6864128" y="304800"/>
            <a:ext cx="1231835" cy="406401"/>
            <a:chOff x="6864128" y="304800"/>
            <a:chExt cx="1231835" cy="406401"/>
          </a:xfrm>
        </p:grpSpPr>
        <p:sp>
          <p:nvSpPr>
            <p:cNvPr id="33" name="Freeform 32"/>
            <p:cNvSpPr/>
            <p:nvPr/>
          </p:nvSpPr>
          <p:spPr>
            <a:xfrm>
              <a:off x="6864128" y="650134"/>
              <a:ext cx="1231835" cy="51180"/>
            </a:xfrm>
            <a:custGeom>
              <a:avLst/>
              <a:gdLst/>
              <a:ahLst/>
              <a:cxnLst/>
              <a:rect l="0" t="0" r="0" b="0"/>
              <a:pathLst>
                <a:path w="1231835" h="51180">
                  <a:moveTo>
                    <a:pt x="1231834" y="42114"/>
                  </a:moveTo>
                  <a:lnTo>
                    <a:pt x="1189142" y="45234"/>
                  </a:lnTo>
                  <a:lnTo>
                    <a:pt x="1141903" y="51179"/>
                  </a:lnTo>
                  <a:lnTo>
                    <a:pt x="1087512" y="45118"/>
                  </a:lnTo>
                  <a:lnTo>
                    <a:pt x="1028587" y="42708"/>
                  </a:lnTo>
                  <a:lnTo>
                    <a:pt x="966559" y="42231"/>
                  </a:lnTo>
                  <a:lnTo>
                    <a:pt x="917838" y="42149"/>
                  </a:lnTo>
                  <a:lnTo>
                    <a:pt x="856209" y="33716"/>
                  </a:lnTo>
                  <a:lnTo>
                    <a:pt x="806113" y="25328"/>
                  </a:lnTo>
                  <a:lnTo>
                    <a:pt x="754225" y="22323"/>
                  </a:lnTo>
                  <a:lnTo>
                    <a:pt x="701806" y="21432"/>
                  </a:lnTo>
                  <a:lnTo>
                    <a:pt x="649229" y="21168"/>
                  </a:lnTo>
                  <a:lnTo>
                    <a:pt x="597776" y="21090"/>
                  </a:lnTo>
                  <a:lnTo>
                    <a:pt x="534756" y="17944"/>
                  </a:lnTo>
                  <a:lnTo>
                    <a:pt x="483660" y="12726"/>
                  </a:lnTo>
                  <a:lnTo>
                    <a:pt x="431476" y="11180"/>
                  </a:lnTo>
                  <a:lnTo>
                    <a:pt x="382088" y="10722"/>
                  </a:lnTo>
                  <a:lnTo>
                    <a:pt x="323479" y="10567"/>
                  </a:lnTo>
                  <a:lnTo>
                    <a:pt x="266842" y="10536"/>
                  </a:lnTo>
                  <a:lnTo>
                    <a:pt x="207474" y="7411"/>
                  </a:lnTo>
                  <a:lnTo>
                    <a:pt x="145358" y="1464"/>
                  </a:lnTo>
                  <a:lnTo>
                    <a:pt x="86857" y="289"/>
                  </a:lnTo>
                  <a:lnTo>
                    <a:pt x="29548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06855" y="463253"/>
              <a:ext cx="47704" cy="136872"/>
            </a:xfrm>
            <a:custGeom>
              <a:avLst/>
              <a:gdLst/>
              <a:ahLst/>
              <a:cxnLst/>
              <a:rect l="0" t="0" r="0" b="0"/>
              <a:pathLst>
                <a:path w="47704" h="136872">
                  <a:moveTo>
                    <a:pt x="5590" y="0"/>
                  </a:moveTo>
                  <a:lnTo>
                    <a:pt x="0" y="16768"/>
                  </a:lnTo>
                  <a:lnTo>
                    <a:pt x="3495" y="34359"/>
                  </a:lnTo>
                  <a:lnTo>
                    <a:pt x="30097" y="91829"/>
                  </a:lnTo>
                  <a:lnTo>
                    <a:pt x="4770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Group 45"/>
            <p:cNvGrpSpPr/>
            <p:nvPr/>
          </p:nvGrpSpPr>
          <p:grpSpPr>
            <a:xfrm>
              <a:off x="6941158" y="304800"/>
              <a:ext cx="1147939" cy="406401"/>
              <a:chOff x="6941158" y="304800"/>
              <a:chExt cx="1147939" cy="406401"/>
            </a:xfrm>
          </p:grpSpPr>
          <p:sp>
            <p:nvSpPr>
              <p:cNvPr id="35" name="Freeform 34"/>
              <p:cNvSpPr/>
              <p:nvPr/>
            </p:nvSpPr>
            <p:spPr>
              <a:xfrm>
                <a:off x="6945190" y="358125"/>
                <a:ext cx="147057" cy="228509"/>
              </a:xfrm>
              <a:custGeom>
                <a:avLst/>
                <a:gdLst/>
                <a:ahLst/>
                <a:cxnLst/>
                <a:rect l="0" t="0" r="0" b="0"/>
                <a:pathLst>
                  <a:path w="147057" h="228509">
                    <a:moveTo>
                      <a:pt x="22631" y="0"/>
                    </a:moveTo>
                    <a:lnTo>
                      <a:pt x="15595" y="48339"/>
                    </a:lnTo>
                    <a:lnTo>
                      <a:pt x="9390" y="95022"/>
                    </a:lnTo>
                    <a:lnTo>
                      <a:pt x="4763" y="138879"/>
                    </a:lnTo>
                    <a:lnTo>
                      <a:pt x="0" y="167879"/>
                    </a:lnTo>
                    <a:lnTo>
                      <a:pt x="4020" y="217889"/>
                    </a:lnTo>
                    <a:lnTo>
                      <a:pt x="7261" y="224260"/>
                    </a:lnTo>
                    <a:lnTo>
                      <a:pt x="12383" y="227519"/>
                    </a:lnTo>
                    <a:lnTo>
                      <a:pt x="26964" y="228508"/>
                    </a:lnTo>
                    <a:lnTo>
                      <a:pt x="79878" y="218498"/>
                    </a:lnTo>
                    <a:lnTo>
                      <a:pt x="130395" y="211352"/>
                    </a:lnTo>
                    <a:lnTo>
                      <a:pt x="147056" y="204413"/>
                    </a:lnTo>
                  </a:path>
                </a:pathLst>
              </a:custGeom>
              <a:ln w="3200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6941158" y="447000"/>
                <a:ext cx="88876" cy="1"/>
              </a:xfrm>
              <a:custGeom>
                <a:avLst/>
                <a:gdLst/>
                <a:ahLst/>
                <a:cxnLst/>
                <a:rect l="0" t="0" r="0" b="0"/>
                <a:pathLst>
                  <a:path w="88876" h="1">
                    <a:moveTo>
                      <a:pt x="88875" y="0"/>
                    </a:moveTo>
                    <a:lnTo>
                      <a:pt x="39394" y="0"/>
                    </a:lnTo>
                    <a:lnTo>
                      <a:pt x="0" y="0"/>
                    </a:lnTo>
                  </a:path>
                </a:pathLst>
              </a:custGeom>
              <a:ln w="3200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6994483" y="322575"/>
                <a:ext cx="97764" cy="26663"/>
              </a:xfrm>
              <a:custGeom>
                <a:avLst/>
                <a:gdLst/>
                <a:ahLst/>
                <a:cxnLst/>
                <a:rect l="0" t="0" r="0" b="0"/>
                <a:pathLst>
                  <a:path w="97764" h="26663">
                    <a:moveTo>
                      <a:pt x="97763" y="0"/>
                    </a:moveTo>
                    <a:lnTo>
                      <a:pt x="44221" y="15159"/>
                    </a:lnTo>
                    <a:lnTo>
                      <a:pt x="0" y="26662"/>
                    </a:lnTo>
                  </a:path>
                </a:pathLst>
              </a:custGeom>
              <a:ln w="3200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127796" y="473663"/>
                <a:ext cx="88876" cy="97764"/>
              </a:xfrm>
              <a:custGeom>
                <a:avLst/>
                <a:gdLst/>
                <a:ahLst/>
                <a:cxnLst/>
                <a:rect l="0" t="0" r="0" b="0"/>
                <a:pathLst>
                  <a:path w="88876" h="97764">
                    <a:moveTo>
                      <a:pt x="88875" y="0"/>
                    </a:moveTo>
                    <a:lnTo>
                      <a:pt x="35414" y="53462"/>
                    </a:lnTo>
                    <a:lnTo>
                      <a:pt x="7882" y="81981"/>
                    </a:lnTo>
                    <a:lnTo>
                      <a:pt x="0" y="97763"/>
                    </a:lnTo>
                  </a:path>
                </a:pathLst>
              </a:custGeom>
              <a:ln w="3200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7118909" y="455888"/>
                <a:ext cx="79989" cy="133314"/>
              </a:xfrm>
              <a:custGeom>
                <a:avLst/>
                <a:gdLst/>
                <a:ahLst/>
                <a:cxnLst/>
                <a:rect l="0" t="0" r="0" b="0"/>
                <a:pathLst>
                  <a:path w="79989" h="133314">
                    <a:moveTo>
                      <a:pt x="0" y="0"/>
                    </a:moveTo>
                    <a:lnTo>
                      <a:pt x="30318" y="51586"/>
                    </a:lnTo>
                    <a:lnTo>
                      <a:pt x="54623" y="97534"/>
                    </a:lnTo>
                    <a:lnTo>
                      <a:pt x="79988" y="133313"/>
                    </a:lnTo>
                  </a:path>
                </a:pathLst>
              </a:custGeom>
              <a:ln w="3200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7244936" y="454351"/>
                <a:ext cx="105050" cy="143738"/>
              </a:xfrm>
              <a:custGeom>
                <a:avLst/>
                <a:gdLst/>
                <a:ahLst/>
                <a:cxnLst/>
                <a:rect l="0" t="0" r="0" b="0"/>
                <a:pathLst>
                  <a:path w="105050" h="143738">
                    <a:moveTo>
                      <a:pt x="96161" y="72637"/>
                    </a:moveTo>
                    <a:lnTo>
                      <a:pt x="80015" y="28147"/>
                    </a:lnTo>
                    <a:lnTo>
                      <a:pt x="70551" y="14680"/>
                    </a:lnTo>
                    <a:lnTo>
                      <a:pt x="57129" y="4745"/>
                    </a:lnTo>
                    <a:lnTo>
                      <a:pt x="49402" y="713"/>
                    </a:lnTo>
                    <a:lnTo>
                      <a:pt x="42276" y="0"/>
                    </a:lnTo>
                    <a:lnTo>
                      <a:pt x="29092" y="4475"/>
                    </a:lnTo>
                    <a:lnTo>
                      <a:pt x="16648" y="18313"/>
                    </a:lnTo>
                    <a:lnTo>
                      <a:pt x="6509" y="37631"/>
                    </a:lnTo>
                    <a:lnTo>
                      <a:pt x="0" y="82217"/>
                    </a:lnTo>
                    <a:lnTo>
                      <a:pt x="1506" y="114647"/>
                    </a:lnTo>
                    <a:lnTo>
                      <a:pt x="3433" y="124344"/>
                    </a:lnTo>
                    <a:lnTo>
                      <a:pt x="6692" y="128833"/>
                    </a:lnTo>
                    <a:lnTo>
                      <a:pt x="10840" y="129851"/>
                    </a:lnTo>
                    <a:lnTo>
                      <a:pt x="15581" y="128555"/>
                    </a:lnTo>
                    <a:lnTo>
                      <a:pt x="26114" y="119215"/>
                    </a:lnTo>
                    <a:lnTo>
                      <a:pt x="40515" y="97300"/>
                    </a:lnTo>
                    <a:lnTo>
                      <a:pt x="44251" y="89079"/>
                    </a:lnTo>
                    <a:lnTo>
                      <a:pt x="47729" y="86561"/>
                    </a:lnTo>
                    <a:lnTo>
                      <a:pt x="51036" y="87845"/>
                    </a:lnTo>
                    <a:lnTo>
                      <a:pt x="98142" y="138086"/>
                    </a:lnTo>
                    <a:lnTo>
                      <a:pt x="105049" y="143737"/>
                    </a:lnTo>
                  </a:path>
                </a:pathLst>
              </a:custGeom>
              <a:ln w="3200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7403310" y="492274"/>
                <a:ext cx="168865" cy="105815"/>
              </a:xfrm>
              <a:custGeom>
                <a:avLst/>
                <a:gdLst/>
                <a:ahLst/>
                <a:cxnLst/>
                <a:rect l="0" t="0" r="0" b="0"/>
                <a:pathLst>
                  <a:path w="168865" h="105815">
                    <a:moveTo>
                      <a:pt x="0" y="34714"/>
                    </a:moveTo>
                    <a:lnTo>
                      <a:pt x="0" y="80420"/>
                    </a:lnTo>
                    <a:lnTo>
                      <a:pt x="0" y="95515"/>
                    </a:lnTo>
                    <a:lnTo>
                      <a:pt x="7095" y="47606"/>
                    </a:lnTo>
                    <a:lnTo>
                      <a:pt x="12370" y="27607"/>
                    </a:lnTo>
                    <a:lnTo>
                      <a:pt x="17135" y="22076"/>
                    </a:lnTo>
                    <a:lnTo>
                      <a:pt x="23273" y="19376"/>
                    </a:lnTo>
                    <a:lnTo>
                      <a:pt x="30327" y="18564"/>
                    </a:lnTo>
                    <a:lnTo>
                      <a:pt x="37006" y="20985"/>
                    </a:lnTo>
                    <a:lnTo>
                      <a:pt x="49693" y="31575"/>
                    </a:lnTo>
                    <a:lnTo>
                      <a:pt x="63221" y="54192"/>
                    </a:lnTo>
                    <a:lnTo>
                      <a:pt x="66835" y="56587"/>
                    </a:lnTo>
                    <a:lnTo>
                      <a:pt x="70232" y="55221"/>
                    </a:lnTo>
                    <a:lnTo>
                      <a:pt x="76640" y="45803"/>
                    </a:lnTo>
                    <a:lnTo>
                      <a:pt x="91787" y="7171"/>
                    </a:lnTo>
                    <a:lnTo>
                      <a:pt x="97729" y="2527"/>
                    </a:lnTo>
                    <a:lnTo>
                      <a:pt x="114865" y="0"/>
                    </a:lnTo>
                    <a:lnTo>
                      <a:pt x="122989" y="2684"/>
                    </a:lnTo>
                    <a:lnTo>
                      <a:pt x="137283" y="13566"/>
                    </a:lnTo>
                    <a:lnTo>
                      <a:pt x="151716" y="41066"/>
                    </a:lnTo>
                    <a:lnTo>
                      <a:pt x="165923" y="85072"/>
                    </a:lnTo>
                    <a:lnTo>
                      <a:pt x="168864" y="105814"/>
                    </a:lnTo>
                  </a:path>
                </a:pathLst>
              </a:custGeom>
              <a:ln w="3200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7620457" y="471622"/>
                <a:ext cx="108038" cy="239579"/>
              </a:xfrm>
              <a:custGeom>
                <a:avLst/>
                <a:gdLst/>
                <a:ahLst/>
                <a:cxnLst/>
                <a:rect l="0" t="0" r="0" b="0"/>
                <a:pathLst>
                  <a:path w="108038" h="239579">
                    <a:moveTo>
                      <a:pt x="31704" y="64254"/>
                    </a:moveTo>
                    <a:lnTo>
                      <a:pt x="24052" y="113735"/>
                    </a:lnTo>
                    <a:lnTo>
                      <a:pt x="23182" y="157257"/>
                    </a:lnTo>
                    <a:lnTo>
                      <a:pt x="22888" y="210854"/>
                    </a:lnTo>
                    <a:lnTo>
                      <a:pt x="22849" y="235401"/>
                    </a:lnTo>
                    <a:lnTo>
                      <a:pt x="21850" y="239578"/>
                    </a:lnTo>
                    <a:lnTo>
                      <a:pt x="20197" y="238411"/>
                    </a:lnTo>
                    <a:lnTo>
                      <a:pt x="16715" y="226582"/>
                    </a:lnTo>
                    <a:lnTo>
                      <a:pt x="9578" y="175578"/>
                    </a:lnTo>
                    <a:lnTo>
                      <a:pt x="5937" y="129182"/>
                    </a:lnTo>
                    <a:lnTo>
                      <a:pt x="2585" y="84613"/>
                    </a:lnTo>
                    <a:lnTo>
                      <a:pt x="0" y="65402"/>
                    </a:lnTo>
                    <a:lnTo>
                      <a:pt x="8901" y="19967"/>
                    </a:lnTo>
                    <a:lnTo>
                      <a:pt x="13540" y="13004"/>
                    </a:lnTo>
                    <a:lnTo>
                      <a:pt x="26594" y="2634"/>
                    </a:lnTo>
                    <a:lnTo>
                      <a:pt x="42270" y="0"/>
                    </a:lnTo>
                    <a:lnTo>
                      <a:pt x="59113" y="3109"/>
                    </a:lnTo>
                    <a:lnTo>
                      <a:pt x="76473" y="11074"/>
                    </a:lnTo>
                    <a:lnTo>
                      <a:pt x="98185" y="31380"/>
                    </a:lnTo>
                    <a:lnTo>
                      <a:pt x="105689" y="50301"/>
                    </a:lnTo>
                    <a:lnTo>
                      <a:pt x="108037" y="70890"/>
                    </a:lnTo>
                    <a:lnTo>
                      <a:pt x="105789" y="89916"/>
                    </a:lnTo>
                    <a:lnTo>
                      <a:pt x="101831" y="97162"/>
                    </a:lnTo>
                    <a:lnTo>
                      <a:pt x="89534" y="107846"/>
                    </a:lnTo>
                    <a:lnTo>
                      <a:pt x="65956" y="119413"/>
                    </a:lnTo>
                    <a:lnTo>
                      <a:pt x="48902" y="120698"/>
                    </a:lnTo>
                    <a:lnTo>
                      <a:pt x="22816" y="117579"/>
                    </a:lnTo>
                  </a:path>
                </a:pathLst>
              </a:custGeom>
              <a:ln w="3200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7761282" y="304800"/>
                <a:ext cx="24194" cy="302177"/>
              </a:xfrm>
              <a:custGeom>
                <a:avLst/>
                <a:gdLst/>
                <a:ahLst/>
                <a:cxnLst/>
                <a:rect l="0" t="0" r="0" b="0"/>
                <a:pathLst>
                  <a:path w="24194" h="302177">
                    <a:moveTo>
                      <a:pt x="15305" y="0"/>
                    </a:moveTo>
                    <a:lnTo>
                      <a:pt x="5868" y="14154"/>
                    </a:lnTo>
                    <a:lnTo>
                      <a:pt x="0" y="46546"/>
                    </a:lnTo>
                    <a:lnTo>
                      <a:pt x="5113" y="99752"/>
                    </a:lnTo>
                    <a:lnTo>
                      <a:pt x="15633" y="148738"/>
                    </a:lnTo>
                    <a:lnTo>
                      <a:pt x="21656" y="194829"/>
                    </a:lnTo>
                    <a:lnTo>
                      <a:pt x="23442" y="237123"/>
                    </a:lnTo>
                    <a:lnTo>
                      <a:pt x="23970" y="272039"/>
                    </a:lnTo>
                    <a:lnTo>
                      <a:pt x="24193" y="302176"/>
                    </a:lnTo>
                  </a:path>
                </a:pathLst>
              </a:custGeom>
              <a:ln w="3200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7805197" y="435585"/>
                <a:ext cx="100701" cy="153617"/>
              </a:xfrm>
              <a:custGeom>
                <a:avLst/>
                <a:gdLst/>
                <a:ahLst/>
                <a:cxnLst/>
                <a:rect l="0" t="0" r="0" b="0"/>
                <a:pathLst>
                  <a:path w="100701" h="153617">
                    <a:moveTo>
                      <a:pt x="24715" y="91403"/>
                    </a:moveTo>
                    <a:lnTo>
                      <a:pt x="43588" y="91403"/>
                    </a:lnTo>
                    <a:lnTo>
                      <a:pt x="69478" y="81967"/>
                    </a:lnTo>
                    <a:lnTo>
                      <a:pt x="91193" y="66663"/>
                    </a:lnTo>
                    <a:lnTo>
                      <a:pt x="98699" y="50124"/>
                    </a:lnTo>
                    <a:lnTo>
                      <a:pt x="100700" y="40184"/>
                    </a:lnTo>
                    <a:lnTo>
                      <a:pt x="100060" y="31582"/>
                    </a:lnTo>
                    <a:lnTo>
                      <a:pt x="94082" y="16757"/>
                    </a:lnTo>
                    <a:lnTo>
                      <a:pt x="82207" y="6219"/>
                    </a:lnTo>
                    <a:lnTo>
                      <a:pt x="74893" y="2026"/>
                    </a:lnTo>
                    <a:lnTo>
                      <a:pt x="58867" y="0"/>
                    </a:lnTo>
                    <a:lnTo>
                      <a:pt x="42856" y="3379"/>
                    </a:lnTo>
                    <a:lnTo>
                      <a:pt x="29157" y="11465"/>
                    </a:lnTo>
                    <a:lnTo>
                      <a:pt x="19118" y="24275"/>
                    </a:lnTo>
                    <a:lnTo>
                      <a:pt x="4627" y="56638"/>
                    </a:lnTo>
                    <a:lnTo>
                      <a:pt x="0" y="87466"/>
                    </a:lnTo>
                    <a:lnTo>
                      <a:pt x="4185" y="104795"/>
                    </a:lnTo>
                    <a:lnTo>
                      <a:pt x="22963" y="132013"/>
                    </a:lnTo>
                    <a:lnTo>
                      <a:pt x="44605" y="145679"/>
                    </a:lnTo>
                    <a:lnTo>
                      <a:pt x="78040" y="153616"/>
                    </a:lnTo>
                  </a:path>
                </a:pathLst>
              </a:custGeom>
              <a:ln w="3200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7944874" y="467246"/>
                <a:ext cx="144223" cy="186805"/>
              </a:xfrm>
              <a:custGeom>
                <a:avLst/>
                <a:gdLst/>
                <a:ahLst/>
                <a:cxnLst/>
                <a:rect l="0" t="0" r="0" b="0"/>
                <a:pathLst>
                  <a:path w="144223" h="186805">
                    <a:moveTo>
                      <a:pt x="116114" y="15304"/>
                    </a:moveTo>
                    <a:lnTo>
                      <a:pt x="101960" y="5868"/>
                    </a:lnTo>
                    <a:lnTo>
                      <a:pt x="74286" y="0"/>
                    </a:lnTo>
                    <a:lnTo>
                      <a:pt x="45787" y="2979"/>
                    </a:lnTo>
                    <a:lnTo>
                      <a:pt x="18581" y="14834"/>
                    </a:lnTo>
                    <a:lnTo>
                      <a:pt x="5946" y="30566"/>
                    </a:lnTo>
                    <a:lnTo>
                      <a:pt x="1193" y="40292"/>
                    </a:lnTo>
                    <a:lnTo>
                      <a:pt x="0" y="49738"/>
                    </a:lnTo>
                    <a:lnTo>
                      <a:pt x="3940" y="68133"/>
                    </a:lnTo>
                    <a:lnTo>
                      <a:pt x="9732" y="74224"/>
                    </a:lnTo>
                    <a:lnTo>
                      <a:pt x="26699" y="80991"/>
                    </a:lnTo>
                    <a:lnTo>
                      <a:pt x="44774" y="81365"/>
                    </a:lnTo>
                    <a:lnTo>
                      <a:pt x="62682" y="80215"/>
                    </a:lnTo>
                    <a:lnTo>
                      <a:pt x="107213" y="90113"/>
                    </a:lnTo>
                    <a:lnTo>
                      <a:pt x="129168" y="103194"/>
                    </a:lnTo>
                    <a:lnTo>
                      <a:pt x="139362" y="116579"/>
                    </a:lnTo>
                    <a:lnTo>
                      <a:pt x="143463" y="124296"/>
                    </a:lnTo>
                    <a:lnTo>
                      <a:pt x="144222" y="132403"/>
                    </a:lnTo>
                    <a:lnTo>
                      <a:pt x="139799" y="149311"/>
                    </a:lnTo>
                    <a:lnTo>
                      <a:pt x="126204" y="170767"/>
                    </a:lnTo>
                    <a:lnTo>
                      <a:pt x="112698" y="180845"/>
                    </a:lnTo>
                    <a:lnTo>
                      <a:pt x="104950" y="184915"/>
                    </a:lnTo>
                    <a:lnTo>
                      <a:pt x="85806" y="186804"/>
                    </a:lnTo>
                    <a:lnTo>
                      <a:pt x="32966" y="177365"/>
                    </a:lnTo>
                    <a:lnTo>
                      <a:pt x="18352" y="175280"/>
                    </a:lnTo>
                  </a:path>
                </a:pathLst>
              </a:custGeom>
              <a:ln w="3200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4" name="Group 63"/>
          <p:cNvGrpSpPr/>
          <p:nvPr/>
        </p:nvGrpSpPr>
        <p:grpSpPr>
          <a:xfrm>
            <a:off x="1219119" y="812800"/>
            <a:ext cx="1524162" cy="698881"/>
            <a:chOff x="1219119" y="812800"/>
            <a:chExt cx="1524162" cy="698881"/>
          </a:xfrm>
        </p:grpSpPr>
        <p:sp>
          <p:nvSpPr>
            <p:cNvPr id="48" name="Freeform 47"/>
            <p:cNvSpPr/>
            <p:nvPr/>
          </p:nvSpPr>
          <p:spPr>
            <a:xfrm>
              <a:off x="1219119" y="850789"/>
              <a:ext cx="175893" cy="202391"/>
            </a:xfrm>
            <a:custGeom>
              <a:avLst/>
              <a:gdLst/>
              <a:ahLst/>
              <a:cxnLst/>
              <a:rect l="0" t="0" r="0" b="0"/>
              <a:pathLst>
                <a:path w="175893" h="202391">
                  <a:moveTo>
                    <a:pt x="91574" y="0"/>
                  </a:moveTo>
                  <a:lnTo>
                    <a:pt x="53064" y="2814"/>
                  </a:lnTo>
                  <a:lnTo>
                    <a:pt x="43740" y="5042"/>
                  </a:lnTo>
                  <a:lnTo>
                    <a:pt x="36469" y="9693"/>
                  </a:lnTo>
                  <a:lnTo>
                    <a:pt x="8469" y="43722"/>
                  </a:lnTo>
                  <a:lnTo>
                    <a:pt x="1875" y="62346"/>
                  </a:lnTo>
                  <a:lnTo>
                    <a:pt x="0" y="84694"/>
                  </a:lnTo>
                  <a:lnTo>
                    <a:pt x="10128" y="140899"/>
                  </a:lnTo>
                  <a:lnTo>
                    <a:pt x="24059" y="165449"/>
                  </a:lnTo>
                  <a:lnTo>
                    <a:pt x="41553" y="186090"/>
                  </a:lnTo>
                  <a:lnTo>
                    <a:pt x="65145" y="200530"/>
                  </a:lnTo>
                  <a:lnTo>
                    <a:pt x="82994" y="202390"/>
                  </a:lnTo>
                  <a:lnTo>
                    <a:pt x="120248" y="194986"/>
                  </a:lnTo>
                  <a:lnTo>
                    <a:pt x="143571" y="181357"/>
                  </a:lnTo>
                  <a:lnTo>
                    <a:pt x="163848" y="163953"/>
                  </a:lnTo>
                  <a:lnTo>
                    <a:pt x="171183" y="146033"/>
                  </a:lnTo>
                  <a:lnTo>
                    <a:pt x="175892" y="100135"/>
                  </a:lnTo>
                  <a:lnTo>
                    <a:pt x="170908" y="78273"/>
                  </a:lnTo>
                  <a:lnTo>
                    <a:pt x="156236" y="50981"/>
                  </a:lnTo>
                  <a:lnTo>
                    <a:pt x="132370" y="22851"/>
                  </a:lnTo>
                  <a:lnTo>
                    <a:pt x="108587" y="8412"/>
                  </a:lnTo>
                  <a:lnTo>
                    <a:pt x="82077" y="0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57654" y="812800"/>
              <a:ext cx="108917" cy="313415"/>
            </a:xfrm>
            <a:custGeom>
              <a:avLst/>
              <a:gdLst/>
              <a:ahLst/>
              <a:cxnLst/>
              <a:rect l="0" t="0" r="0" b="0"/>
              <a:pathLst>
                <a:path w="108917" h="313415">
                  <a:moveTo>
                    <a:pt x="108916" y="0"/>
                  </a:moveTo>
                  <a:lnTo>
                    <a:pt x="69258" y="13219"/>
                  </a:lnTo>
                  <a:lnTo>
                    <a:pt x="56818" y="24869"/>
                  </a:lnTo>
                  <a:lnTo>
                    <a:pt x="21879" y="77643"/>
                  </a:lnTo>
                  <a:lnTo>
                    <a:pt x="8982" y="115352"/>
                  </a:lnTo>
                  <a:lnTo>
                    <a:pt x="0" y="169676"/>
                  </a:lnTo>
                  <a:lnTo>
                    <a:pt x="1486" y="199067"/>
                  </a:lnTo>
                  <a:lnTo>
                    <a:pt x="14386" y="246883"/>
                  </a:lnTo>
                  <a:lnTo>
                    <a:pt x="31734" y="284912"/>
                  </a:lnTo>
                  <a:lnTo>
                    <a:pt x="46121" y="298284"/>
                  </a:lnTo>
                  <a:lnTo>
                    <a:pt x="62012" y="306690"/>
                  </a:lnTo>
                  <a:lnTo>
                    <a:pt x="89921" y="313414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40368" y="924347"/>
              <a:ext cx="149669" cy="154976"/>
            </a:xfrm>
            <a:custGeom>
              <a:avLst/>
              <a:gdLst/>
              <a:ahLst/>
              <a:cxnLst/>
              <a:rect l="0" t="0" r="0" b="0"/>
              <a:pathLst>
                <a:path w="149669" h="154976">
                  <a:moveTo>
                    <a:pt x="102181" y="59406"/>
                  </a:moveTo>
                  <a:lnTo>
                    <a:pt x="88962" y="19749"/>
                  </a:lnTo>
                  <a:lnTo>
                    <a:pt x="77311" y="7308"/>
                  </a:lnTo>
                  <a:lnTo>
                    <a:pt x="69772" y="2514"/>
                  </a:lnTo>
                  <a:lnTo>
                    <a:pt x="50139" y="0"/>
                  </a:lnTo>
                  <a:lnTo>
                    <a:pt x="38994" y="807"/>
                  </a:lnTo>
                  <a:lnTo>
                    <a:pt x="30509" y="4511"/>
                  </a:lnTo>
                  <a:lnTo>
                    <a:pt x="18267" y="17069"/>
                  </a:lnTo>
                  <a:lnTo>
                    <a:pt x="5442" y="41937"/>
                  </a:lnTo>
                  <a:lnTo>
                    <a:pt x="0" y="74397"/>
                  </a:lnTo>
                  <a:lnTo>
                    <a:pt x="5744" y="115600"/>
                  </a:lnTo>
                  <a:lnTo>
                    <a:pt x="11129" y="135034"/>
                  </a:lnTo>
                  <a:lnTo>
                    <a:pt x="16154" y="142538"/>
                  </a:lnTo>
                  <a:lnTo>
                    <a:pt x="30178" y="153690"/>
                  </a:lnTo>
                  <a:lnTo>
                    <a:pt x="37295" y="154975"/>
                  </a:lnTo>
                  <a:lnTo>
                    <a:pt x="44150" y="153722"/>
                  </a:lnTo>
                  <a:lnTo>
                    <a:pt x="50830" y="150775"/>
                  </a:lnTo>
                  <a:lnTo>
                    <a:pt x="61067" y="139060"/>
                  </a:lnTo>
                  <a:lnTo>
                    <a:pt x="68079" y="122245"/>
                  </a:lnTo>
                  <a:lnTo>
                    <a:pt x="75395" y="77056"/>
                  </a:lnTo>
                  <a:lnTo>
                    <a:pt x="79723" y="60919"/>
                  </a:lnTo>
                  <a:lnTo>
                    <a:pt x="80878" y="62525"/>
                  </a:lnTo>
                  <a:lnTo>
                    <a:pt x="81647" y="67817"/>
                  </a:lnTo>
                  <a:lnTo>
                    <a:pt x="109489" y="117129"/>
                  </a:lnTo>
                  <a:lnTo>
                    <a:pt x="124424" y="130086"/>
                  </a:lnTo>
                  <a:lnTo>
                    <a:pt x="149668" y="144883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67462" y="850789"/>
              <a:ext cx="74534" cy="227939"/>
            </a:xfrm>
            <a:custGeom>
              <a:avLst/>
              <a:gdLst/>
              <a:ahLst/>
              <a:cxnLst/>
              <a:rect l="0" t="0" r="0" b="0"/>
              <a:pathLst>
                <a:path w="74534" h="227939">
                  <a:moveTo>
                    <a:pt x="27046" y="227938"/>
                  </a:moveTo>
                  <a:lnTo>
                    <a:pt x="19528" y="194130"/>
                  </a:lnTo>
                  <a:lnTo>
                    <a:pt x="12897" y="147743"/>
                  </a:lnTo>
                  <a:lnTo>
                    <a:pt x="7953" y="98988"/>
                  </a:lnTo>
                  <a:lnTo>
                    <a:pt x="0" y="42974"/>
                  </a:lnTo>
                  <a:lnTo>
                    <a:pt x="4824" y="24024"/>
                  </a:lnTo>
                  <a:lnTo>
                    <a:pt x="9066" y="16016"/>
                  </a:lnTo>
                  <a:lnTo>
                    <a:pt x="16114" y="10677"/>
                  </a:lnTo>
                  <a:lnTo>
                    <a:pt x="44091" y="3164"/>
                  </a:lnTo>
                  <a:lnTo>
                    <a:pt x="74533" y="0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47020" y="974256"/>
              <a:ext cx="104473" cy="1"/>
            </a:xfrm>
            <a:custGeom>
              <a:avLst/>
              <a:gdLst/>
              <a:ahLst/>
              <a:cxnLst/>
              <a:rect l="0" t="0" r="0" b="0"/>
              <a:pathLst>
                <a:path w="104473" h="1">
                  <a:moveTo>
                    <a:pt x="104472" y="0"/>
                  </a:moveTo>
                  <a:lnTo>
                    <a:pt x="51595" y="0"/>
                  </a:lnTo>
                  <a:lnTo>
                    <a:pt x="0" y="0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77929" y="860287"/>
              <a:ext cx="6528" cy="199446"/>
            </a:xfrm>
            <a:custGeom>
              <a:avLst/>
              <a:gdLst/>
              <a:ahLst/>
              <a:cxnLst/>
              <a:rect l="0" t="0" r="0" b="0"/>
              <a:pathLst>
                <a:path w="6528" h="199446">
                  <a:moveTo>
                    <a:pt x="6527" y="0"/>
                  </a:moveTo>
                  <a:lnTo>
                    <a:pt x="0" y="24857"/>
                  </a:lnTo>
                  <a:lnTo>
                    <a:pt x="430" y="78388"/>
                  </a:lnTo>
                  <a:lnTo>
                    <a:pt x="5322" y="134729"/>
                  </a:lnTo>
                  <a:lnTo>
                    <a:pt x="6368" y="188005"/>
                  </a:lnTo>
                  <a:lnTo>
                    <a:pt x="6527" y="199445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36969" y="955261"/>
              <a:ext cx="104473" cy="28493"/>
            </a:xfrm>
            <a:custGeom>
              <a:avLst/>
              <a:gdLst/>
              <a:ahLst/>
              <a:cxnLst/>
              <a:rect l="0" t="0" r="0" b="0"/>
              <a:pathLst>
                <a:path w="104473" h="28493">
                  <a:moveTo>
                    <a:pt x="104472" y="0"/>
                  </a:moveTo>
                  <a:lnTo>
                    <a:pt x="54818" y="16199"/>
                  </a:lnTo>
                  <a:lnTo>
                    <a:pt x="0" y="28492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86094" y="925079"/>
              <a:ext cx="89073" cy="147516"/>
            </a:xfrm>
            <a:custGeom>
              <a:avLst/>
              <a:gdLst/>
              <a:ahLst/>
              <a:cxnLst/>
              <a:rect l="0" t="0" r="0" b="0"/>
              <a:pathLst>
                <a:path w="89073" h="147516">
                  <a:moveTo>
                    <a:pt x="2833" y="87166"/>
                  </a:moveTo>
                  <a:lnTo>
                    <a:pt x="51432" y="69912"/>
                  </a:lnTo>
                  <a:lnTo>
                    <a:pt x="69809" y="59799"/>
                  </a:lnTo>
                  <a:lnTo>
                    <a:pt x="82902" y="45456"/>
                  </a:lnTo>
                  <a:lnTo>
                    <a:pt x="87870" y="37199"/>
                  </a:lnTo>
                  <a:lnTo>
                    <a:pt x="89072" y="29583"/>
                  </a:lnTo>
                  <a:lnTo>
                    <a:pt x="87763" y="22396"/>
                  </a:lnTo>
                  <a:lnTo>
                    <a:pt x="84779" y="15494"/>
                  </a:lnTo>
                  <a:lnTo>
                    <a:pt x="73022" y="5011"/>
                  </a:lnTo>
                  <a:lnTo>
                    <a:pt x="65455" y="738"/>
                  </a:lnTo>
                  <a:lnTo>
                    <a:pt x="57244" y="0"/>
                  </a:lnTo>
                  <a:lnTo>
                    <a:pt x="39679" y="4808"/>
                  </a:lnTo>
                  <a:lnTo>
                    <a:pt x="24134" y="16794"/>
                  </a:lnTo>
                  <a:lnTo>
                    <a:pt x="11245" y="33729"/>
                  </a:lnTo>
                  <a:lnTo>
                    <a:pt x="1999" y="55326"/>
                  </a:lnTo>
                  <a:lnTo>
                    <a:pt x="0" y="76181"/>
                  </a:lnTo>
                  <a:lnTo>
                    <a:pt x="7316" y="115365"/>
                  </a:lnTo>
                  <a:lnTo>
                    <a:pt x="12153" y="122849"/>
                  </a:lnTo>
                  <a:lnTo>
                    <a:pt x="25970" y="133980"/>
                  </a:lnTo>
                  <a:lnTo>
                    <a:pt x="51548" y="146179"/>
                  </a:lnTo>
                  <a:lnTo>
                    <a:pt x="64233" y="147515"/>
                  </a:lnTo>
                  <a:lnTo>
                    <a:pt x="78813" y="144151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50383" y="926769"/>
              <a:ext cx="104473" cy="162756"/>
            </a:xfrm>
            <a:custGeom>
              <a:avLst/>
              <a:gdLst/>
              <a:ahLst/>
              <a:cxnLst/>
              <a:rect l="0" t="0" r="0" b="0"/>
              <a:pathLst>
                <a:path w="104473" h="162756">
                  <a:moveTo>
                    <a:pt x="0" y="75979"/>
                  </a:moveTo>
                  <a:lnTo>
                    <a:pt x="13219" y="128855"/>
                  </a:lnTo>
                  <a:lnTo>
                    <a:pt x="23326" y="162755"/>
                  </a:lnTo>
                  <a:lnTo>
                    <a:pt x="12987" y="114469"/>
                  </a:lnTo>
                  <a:lnTo>
                    <a:pt x="11587" y="79410"/>
                  </a:lnTo>
                  <a:lnTo>
                    <a:pt x="18442" y="48503"/>
                  </a:lnTo>
                  <a:lnTo>
                    <a:pt x="27895" y="28944"/>
                  </a:lnTo>
                  <a:lnTo>
                    <a:pt x="41945" y="15326"/>
                  </a:lnTo>
                  <a:lnTo>
                    <a:pt x="59798" y="6811"/>
                  </a:lnTo>
                  <a:lnTo>
                    <a:pt x="104472" y="0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26844" y="1289088"/>
              <a:ext cx="178270" cy="179034"/>
            </a:xfrm>
            <a:custGeom>
              <a:avLst/>
              <a:gdLst/>
              <a:ahLst/>
              <a:cxnLst/>
              <a:rect l="0" t="0" r="0" b="0"/>
              <a:pathLst>
                <a:path w="178270" h="179034">
                  <a:moveTo>
                    <a:pt x="83295" y="84059"/>
                  </a:moveTo>
                  <a:lnTo>
                    <a:pt x="90812" y="50252"/>
                  </a:lnTo>
                  <a:lnTo>
                    <a:pt x="89802" y="28933"/>
                  </a:lnTo>
                  <a:lnTo>
                    <a:pt x="82318" y="8906"/>
                  </a:lnTo>
                  <a:lnTo>
                    <a:pt x="76312" y="3354"/>
                  </a:lnTo>
                  <a:lnTo>
                    <a:pt x="69142" y="708"/>
                  </a:lnTo>
                  <a:lnTo>
                    <a:pt x="61197" y="0"/>
                  </a:lnTo>
                  <a:lnTo>
                    <a:pt x="43926" y="4841"/>
                  </a:lnTo>
                  <a:lnTo>
                    <a:pt x="34888" y="9086"/>
                  </a:lnTo>
                  <a:lnTo>
                    <a:pt x="22033" y="22246"/>
                  </a:lnTo>
                  <a:lnTo>
                    <a:pt x="5181" y="56489"/>
                  </a:lnTo>
                  <a:lnTo>
                    <a:pt x="0" y="89374"/>
                  </a:lnTo>
                  <a:lnTo>
                    <a:pt x="5831" y="130720"/>
                  </a:lnTo>
                  <a:lnTo>
                    <a:pt x="11229" y="150174"/>
                  </a:lnTo>
                  <a:lnTo>
                    <a:pt x="16256" y="157683"/>
                  </a:lnTo>
                  <a:lnTo>
                    <a:pt x="30284" y="168841"/>
                  </a:lnTo>
                  <a:lnTo>
                    <a:pt x="47071" y="171689"/>
                  </a:lnTo>
                  <a:lnTo>
                    <a:pt x="55980" y="170972"/>
                  </a:lnTo>
                  <a:lnTo>
                    <a:pt x="71507" y="164546"/>
                  </a:lnTo>
                  <a:lnTo>
                    <a:pt x="78602" y="159878"/>
                  </a:lnTo>
                  <a:lnTo>
                    <a:pt x="89300" y="146248"/>
                  </a:lnTo>
                  <a:lnTo>
                    <a:pt x="104766" y="111703"/>
                  </a:lnTo>
                  <a:lnTo>
                    <a:pt x="105852" y="93180"/>
                  </a:lnTo>
                  <a:lnTo>
                    <a:pt x="104665" y="83808"/>
                  </a:lnTo>
                  <a:lnTo>
                    <a:pt x="103873" y="81781"/>
                  </a:lnTo>
                  <a:lnTo>
                    <a:pt x="102994" y="90785"/>
                  </a:lnTo>
                  <a:lnTo>
                    <a:pt x="112582" y="119586"/>
                  </a:lnTo>
                  <a:lnTo>
                    <a:pt x="128790" y="149811"/>
                  </a:lnTo>
                  <a:lnTo>
                    <a:pt x="143615" y="163583"/>
                  </a:lnTo>
                  <a:lnTo>
                    <a:pt x="164132" y="174456"/>
                  </a:lnTo>
                  <a:lnTo>
                    <a:pt x="178269" y="179033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57072" y="1306665"/>
              <a:ext cx="151960" cy="164655"/>
            </a:xfrm>
            <a:custGeom>
              <a:avLst/>
              <a:gdLst/>
              <a:ahLst/>
              <a:cxnLst/>
              <a:rect l="0" t="0" r="0" b="0"/>
              <a:pathLst>
                <a:path w="151960" h="164655">
                  <a:moveTo>
                    <a:pt x="0" y="18995"/>
                  </a:moveTo>
                  <a:lnTo>
                    <a:pt x="8638" y="40687"/>
                  </a:lnTo>
                  <a:lnTo>
                    <a:pt x="40290" y="95781"/>
                  </a:lnTo>
                  <a:lnTo>
                    <a:pt x="73367" y="152030"/>
                  </a:lnTo>
                  <a:lnTo>
                    <a:pt x="77404" y="161504"/>
                  </a:lnTo>
                  <a:lnTo>
                    <a:pt x="81150" y="164654"/>
                  </a:lnTo>
                  <a:lnTo>
                    <a:pt x="84703" y="163588"/>
                  </a:lnTo>
                  <a:lnTo>
                    <a:pt x="91464" y="153962"/>
                  </a:lnTo>
                  <a:lnTo>
                    <a:pt x="110773" y="103814"/>
                  </a:lnTo>
                  <a:lnTo>
                    <a:pt x="129795" y="47430"/>
                  </a:lnTo>
                  <a:lnTo>
                    <a:pt x="142461" y="15114"/>
                  </a:lnTo>
                  <a:lnTo>
                    <a:pt x="151959" y="0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41362" y="1334923"/>
              <a:ext cx="112946" cy="134686"/>
            </a:xfrm>
            <a:custGeom>
              <a:avLst/>
              <a:gdLst/>
              <a:ahLst/>
              <a:cxnLst/>
              <a:rect l="0" t="0" r="0" b="0"/>
              <a:pathLst>
                <a:path w="112946" h="134686">
                  <a:moveTo>
                    <a:pt x="81637" y="38224"/>
                  </a:moveTo>
                  <a:lnTo>
                    <a:pt x="71554" y="23099"/>
                  </a:lnTo>
                  <a:lnTo>
                    <a:pt x="58161" y="12859"/>
                  </a:lnTo>
                  <a:lnTo>
                    <a:pt x="50157" y="8651"/>
                  </a:lnTo>
                  <a:lnTo>
                    <a:pt x="42711" y="7956"/>
                  </a:lnTo>
                  <a:lnTo>
                    <a:pt x="28809" y="12812"/>
                  </a:lnTo>
                  <a:lnTo>
                    <a:pt x="9117" y="32454"/>
                  </a:lnTo>
                  <a:lnTo>
                    <a:pt x="1919" y="52192"/>
                  </a:lnTo>
                  <a:lnTo>
                    <a:pt x="0" y="63365"/>
                  </a:lnTo>
                  <a:lnTo>
                    <a:pt x="3495" y="84222"/>
                  </a:lnTo>
                  <a:lnTo>
                    <a:pt x="17329" y="110948"/>
                  </a:lnTo>
                  <a:lnTo>
                    <a:pt x="29840" y="124365"/>
                  </a:lnTo>
                  <a:lnTo>
                    <a:pt x="45953" y="133845"/>
                  </a:lnTo>
                  <a:lnTo>
                    <a:pt x="54682" y="134685"/>
                  </a:lnTo>
                  <a:lnTo>
                    <a:pt x="72823" y="129990"/>
                  </a:lnTo>
                  <a:lnTo>
                    <a:pt x="88624" y="118054"/>
                  </a:lnTo>
                  <a:lnTo>
                    <a:pt x="101627" y="102196"/>
                  </a:lnTo>
                  <a:lnTo>
                    <a:pt x="110923" y="84596"/>
                  </a:lnTo>
                  <a:lnTo>
                    <a:pt x="112945" y="66221"/>
                  </a:lnTo>
                  <a:lnTo>
                    <a:pt x="105644" y="28629"/>
                  </a:lnTo>
                  <a:lnTo>
                    <a:pt x="92033" y="5247"/>
                  </a:lnTo>
                  <a:lnTo>
                    <a:pt x="88568" y="1466"/>
                  </a:lnTo>
                  <a:lnTo>
                    <a:pt x="86258" y="0"/>
                  </a:lnTo>
                  <a:lnTo>
                    <a:pt x="81637" y="235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08476" y="1297168"/>
              <a:ext cx="207802" cy="141831"/>
            </a:xfrm>
            <a:custGeom>
              <a:avLst/>
              <a:gdLst/>
              <a:ahLst/>
              <a:cxnLst/>
              <a:rect l="0" t="0" r="0" b="0"/>
              <a:pathLst>
                <a:path w="207802" h="141831">
                  <a:moveTo>
                    <a:pt x="0" y="37990"/>
                  </a:moveTo>
                  <a:lnTo>
                    <a:pt x="2111" y="68319"/>
                  </a:lnTo>
                  <a:lnTo>
                    <a:pt x="26438" y="122249"/>
                  </a:lnTo>
                  <a:lnTo>
                    <a:pt x="41298" y="136292"/>
                  </a:lnTo>
                  <a:lnTo>
                    <a:pt x="49693" y="141515"/>
                  </a:lnTo>
                  <a:lnTo>
                    <a:pt x="56345" y="141830"/>
                  </a:lnTo>
                  <a:lnTo>
                    <a:pt x="61834" y="138875"/>
                  </a:lnTo>
                  <a:lnTo>
                    <a:pt x="83269" y="116427"/>
                  </a:lnTo>
                  <a:lnTo>
                    <a:pt x="89772" y="98529"/>
                  </a:lnTo>
                  <a:lnTo>
                    <a:pt x="91506" y="87846"/>
                  </a:lnTo>
                  <a:lnTo>
                    <a:pt x="94773" y="82836"/>
                  </a:lnTo>
                  <a:lnTo>
                    <a:pt x="99061" y="81605"/>
                  </a:lnTo>
                  <a:lnTo>
                    <a:pt x="104031" y="82896"/>
                  </a:lnTo>
                  <a:lnTo>
                    <a:pt x="108399" y="86922"/>
                  </a:lnTo>
                  <a:lnTo>
                    <a:pt x="131358" y="119866"/>
                  </a:lnTo>
                  <a:lnTo>
                    <a:pt x="154297" y="134125"/>
                  </a:lnTo>
                  <a:lnTo>
                    <a:pt x="161960" y="134793"/>
                  </a:lnTo>
                  <a:lnTo>
                    <a:pt x="176102" y="129908"/>
                  </a:lnTo>
                  <a:lnTo>
                    <a:pt x="195929" y="110250"/>
                  </a:lnTo>
                  <a:lnTo>
                    <a:pt x="203159" y="90507"/>
                  </a:lnTo>
                  <a:lnTo>
                    <a:pt x="207801" y="43439"/>
                  </a:lnTo>
                  <a:lnTo>
                    <a:pt x="199446" y="0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96134" y="1306280"/>
              <a:ext cx="73539" cy="164206"/>
            </a:xfrm>
            <a:custGeom>
              <a:avLst/>
              <a:gdLst/>
              <a:ahLst/>
              <a:cxnLst/>
              <a:rect l="0" t="0" r="0" b="0"/>
              <a:pathLst>
                <a:path w="73539" h="164206">
                  <a:moveTo>
                    <a:pt x="6762" y="57370"/>
                  </a:moveTo>
                  <a:lnTo>
                    <a:pt x="21888" y="62412"/>
                  </a:lnTo>
                  <a:lnTo>
                    <a:pt x="37756" y="62073"/>
                  </a:lnTo>
                  <a:lnTo>
                    <a:pt x="54306" y="57350"/>
                  </a:lnTo>
                  <a:lnTo>
                    <a:pt x="68696" y="48215"/>
                  </a:lnTo>
                  <a:lnTo>
                    <a:pt x="72323" y="41769"/>
                  </a:lnTo>
                  <a:lnTo>
                    <a:pt x="73538" y="26165"/>
                  </a:lnTo>
                  <a:lnTo>
                    <a:pt x="67747" y="11491"/>
                  </a:lnTo>
                  <a:lnTo>
                    <a:pt x="63247" y="4624"/>
                  </a:lnTo>
                  <a:lnTo>
                    <a:pt x="57082" y="1100"/>
                  </a:lnTo>
                  <a:lnTo>
                    <a:pt x="41790" y="0"/>
                  </a:lnTo>
                  <a:lnTo>
                    <a:pt x="27255" y="5842"/>
                  </a:lnTo>
                  <a:lnTo>
                    <a:pt x="20424" y="10355"/>
                  </a:lnTo>
                  <a:lnTo>
                    <a:pt x="10020" y="23811"/>
                  </a:lnTo>
                  <a:lnTo>
                    <a:pt x="2934" y="41400"/>
                  </a:lnTo>
                  <a:lnTo>
                    <a:pt x="0" y="73978"/>
                  </a:lnTo>
                  <a:lnTo>
                    <a:pt x="3053" y="94299"/>
                  </a:lnTo>
                  <a:lnTo>
                    <a:pt x="10742" y="111069"/>
                  </a:lnTo>
                  <a:lnTo>
                    <a:pt x="33473" y="151052"/>
                  </a:lnTo>
                  <a:lnTo>
                    <a:pt x="48181" y="161619"/>
                  </a:lnTo>
                  <a:lnTo>
                    <a:pt x="54425" y="163804"/>
                  </a:lnTo>
                  <a:lnTo>
                    <a:pt x="59643" y="164205"/>
                  </a:lnTo>
                  <a:lnTo>
                    <a:pt x="73244" y="161842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66333" y="1240184"/>
              <a:ext cx="17015" cy="227939"/>
            </a:xfrm>
            <a:custGeom>
              <a:avLst/>
              <a:gdLst/>
              <a:ahLst/>
              <a:cxnLst/>
              <a:rect l="0" t="0" r="0" b="0"/>
              <a:pathLst>
                <a:path w="17015" h="227939">
                  <a:moveTo>
                    <a:pt x="7517" y="0"/>
                  </a:moveTo>
                  <a:lnTo>
                    <a:pt x="0" y="33807"/>
                  </a:lnTo>
                  <a:lnTo>
                    <a:pt x="1420" y="68056"/>
                  </a:lnTo>
                  <a:lnTo>
                    <a:pt x="6313" y="122487"/>
                  </a:lnTo>
                  <a:lnTo>
                    <a:pt x="8334" y="175411"/>
                  </a:lnTo>
                  <a:lnTo>
                    <a:pt x="17014" y="227938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49829" y="1135712"/>
              <a:ext cx="93452" cy="375969"/>
            </a:xfrm>
            <a:custGeom>
              <a:avLst/>
              <a:gdLst/>
              <a:ahLst/>
              <a:cxnLst/>
              <a:rect l="0" t="0" r="0" b="0"/>
              <a:pathLst>
                <a:path w="93452" h="375969">
                  <a:moveTo>
                    <a:pt x="0" y="0"/>
                  </a:moveTo>
                  <a:lnTo>
                    <a:pt x="8638" y="21691"/>
                  </a:lnTo>
                  <a:lnTo>
                    <a:pt x="44993" y="76785"/>
                  </a:lnTo>
                  <a:lnTo>
                    <a:pt x="73780" y="133034"/>
                  </a:lnTo>
                  <a:lnTo>
                    <a:pt x="80278" y="153045"/>
                  </a:lnTo>
                  <a:lnTo>
                    <a:pt x="87264" y="200285"/>
                  </a:lnTo>
                  <a:lnTo>
                    <a:pt x="93451" y="250264"/>
                  </a:lnTo>
                  <a:lnTo>
                    <a:pt x="84442" y="303105"/>
                  </a:lnTo>
                  <a:lnTo>
                    <a:pt x="68456" y="356769"/>
                  </a:lnTo>
                  <a:lnTo>
                    <a:pt x="58481" y="375968"/>
                  </a:lnTo>
                </a:path>
              </a:pathLst>
            </a:custGeom>
            <a:ln w="3428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779454" y="812800"/>
            <a:ext cx="1567311" cy="698881"/>
            <a:chOff x="3779454" y="812800"/>
            <a:chExt cx="1567311" cy="698881"/>
          </a:xfrm>
        </p:grpSpPr>
        <p:sp>
          <p:nvSpPr>
            <p:cNvPr id="65" name="Freeform 64"/>
            <p:cNvSpPr/>
            <p:nvPr/>
          </p:nvSpPr>
          <p:spPr>
            <a:xfrm>
              <a:off x="3779454" y="893167"/>
              <a:ext cx="284174" cy="618514"/>
            </a:xfrm>
            <a:custGeom>
              <a:avLst/>
              <a:gdLst/>
              <a:ahLst/>
              <a:cxnLst/>
              <a:rect l="0" t="0" r="0" b="0"/>
              <a:pathLst>
                <a:path w="284174" h="618514">
                  <a:moveTo>
                    <a:pt x="0" y="618513"/>
                  </a:moveTo>
                  <a:lnTo>
                    <a:pt x="7543" y="534717"/>
                  </a:lnTo>
                  <a:lnTo>
                    <a:pt x="19776" y="468438"/>
                  </a:lnTo>
                  <a:lnTo>
                    <a:pt x="28289" y="385446"/>
                  </a:lnTo>
                  <a:lnTo>
                    <a:pt x="39326" y="313387"/>
                  </a:lnTo>
                  <a:lnTo>
                    <a:pt x="45858" y="247090"/>
                  </a:lnTo>
                  <a:lnTo>
                    <a:pt x="53582" y="177453"/>
                  </a:lnTo>
                  <a:lnTo>
                    <a:pt x="63735" y="98290"/>
                  </a:lnTo>
                  <a:lnTo>
                    <a:pt x="72757" y="28858"/>
                  </a:lnTo>
                  <a:lnTo>
                    <a:pt x="85487" y="3333"/>
                  </a:lnTo>
                  <a:lnTo>
                    <a:pt x="91724" y="0"/>
                  </a:lnTo>
                  <a:lnTo>
                    <a:pt x="97460" y="2513"/>
                  </a:lnTo>
                  <a:lnTo>
                    <a:pt x="102863" y="8926"/>
                  </a:lnTo>
                  <a:lnTo>
                    <a:pt x="131912" y="86095"/>
                  </a:lnTo>
                  <a:lnTo>
                    <a:pt x="153280" y="151853"/>
                  </a:lnTo>
                  <a:lnTo>
                    <a:pt x="173821" y="221330"/>
                  </a:lnTo>
                  <a:lnTo>
                    <a:pt x="201506" y="300440"/>
                  </a:lnTo>
                  <a:lnTo>
                    <a:pt x="217228" y="369553"/>
                  </a:lnTo>
                  <a:lnTo>
                    <a:pt x="236685" y="445317"/>
                  </a:lnTo>
                  <a:lnTo>
                    <a:pt x="260475" y="530724"/>
                  </a:lnTo>
                  <a:lnTo>
                    <a:pt x="284173" y="590096"/>
                  </a:lnTo>
                </a:path>
              </a:pathLst>
            </a:custGeom>
            <a:ln w="5143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36288" y="1288554"/>
              <a:ext cx="170505" cy="24206"/>
            </a:xfrm>
            <a:custGeom>
              <a:avLst/>
              <a:gdLst/>
              <a:ahLst/>
              <a:cxnLst/>
              <a:rect l="0" t="0" r="0" b="0"/>
              <a:pathLst>
                <a:path w="170505" h="24206">
                  <a:moveTo>
                    <a:pt x="170504" y="24205"/>
                  </a:moveTo>
                  <a:lnTo>
                    <a:pt x="155419" y="9120"/>
                  </a:lnTo>
                  <a:lnTo>
                    <a:pt x="131172" y="1713"/>
                  </a:lnTo>
                  <a:lnTo>
                    <a:pt x="99346" y="0"/>
                  </a:lnTo>
                  <a:lnTo>
                    <a:pt x="35879" y="7554"/>
                  </a:lnTo>
                  <a:lnTo>
                    <a:pt x="0" y="9997"/>
                  </a:lnTo>
                </a:path>
              </a:pathLst>
            </a:custGeom>
            <a:ln w="5143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85888" y="885579"/>
              <a:ext cx="205078" cy="624971"/>
            </a:xfrm>
            <a:custGeom>
              <a:avLst/>
              <a:gdLst/>
              <a:ahLst/>
              <a:cxnLst/>
              <a:rect l="0" t="0" r="0" b="0"/>
              <a:pathLst>
                <a:path w="205078" h="624971">
                  <a:moveTo>
                    <a:pt x="134034" y="427180"/>
                  </a:moveTo>
                  <a:lnTo>
                    <a:pt x="129824" y="369566"/>
                  </a:lnTo>
                  <a:lnTo>
                    <a:pt x="121111" y="343161"/>
                  </a:lnTo>
                  <a:lnTo>
                    <a:pt x="106715" y="320900"/>
                  </a:lnTo>
                  <a:lnTo>
                    <a:pt x="98455" y="316858"/>
                  </a:lnTo>
                  <a:lnTo>
                    <a:pt x="89791" y="317321"/>
                  </a:lnTo>
                  <a:lnTo>
                    <a:pt x="71744" y="326256"/>
                  </a:lnTo>
                  <a:lnTo>
                    <a:pt x="53199" y="340751"/>
                  </a:lnTo>
                  <a:lnTo>
                    <a:pt x="32549" y="374207"/>
                  </a:lnTo>
                  <a:lnTo>
                    <a:pt x="6513" y="453143"/>
                  </a:lnTo>
                  <a:lnTo>
                    <a:pt x="0" y="486082"/>
                  </a:lnTo>
                  <a:lnTo>
                    <a:pt x="8682" y="567336"/>
                  </a:lnTo>
                  <a:lnTo>
                    <a:pt x="12576" y="586925"/>
                  </a:lnTo>
                  <a:lnTo>
                    <a:pt x="19909" y="601562"/>
                  </a:lnTo>
                  <a:lnTo>
                    <a:pt x="40686" y="622036"/>
                  </a:lnTo>
                  <a:lnTo>
                    <a:pt x="52857" y="624970"/>
                  </a:lnTo>
                  <a:lnTo>
                    <a:pt x="79010" y="619810"/>
                  </a:lnTo>
                  <a:lnTo>
                    <a:pt x="112819" y="599153"/>
                  </a:lnTo>
                  <a:lnTo>
                    <a:pt x="128815" y="573603"/>
                  </a:lnTo>
                  <a:lnTo>
                    <a:pt x="157028" y="489030"/>
                  </a:lnTo>
                  <a:lnTo>
                    <a:pt x="176524" y="419751"/>
                  </a:lnTo>
                  <a:lnTo>
                    <a:pt x="186618" y="349726"/>
                  </a:lnTo>
                  <a:lnTo>
                    <a:pt x="189609" y="268985"/>
                  </a:lnTo>
                  <a:lnTo>
                    <a:pt x="186286" y="197700"/>
                  </a:lnTo>
                  <a:lnTo>
                    <a:pt x="182516" y="159422"/>
                  </a:lnTo>
                  <a:lnTo>
                    <a:pt x="188751" y="74739"/>
                  </a:lnTo>
                  <a:lnTo>
                    <a:pt x="186031" y="20161"/>
                  </a:lnTo>
                  <a:lnTo>
                    <a:pt x="182907" y="4275"/>
                  </a:lnTo>
                  <a:lnTo>
                    <a:pt x="179246" y="0"/>
                  </a:lnTo>
                  <a:lnTo>
                    <a:pt x="175227" y="3464"/>
                  </a:lnTo>
                  <a:lnTo>
                    <a:pt x="170968" y="12089"/>
                  </a:lnTo>
                  <a:lnTo>
                    <a:pt x="163573" y="93101"/>
                  </a:lnTo>
                  <a:lnTo>
                    <a:pt x="162784" y="163479"/>
                  </a:lnTo>
                  <a:lnTo>
                    <a:pt x="162550" y="240114"/>
                  </a:lnTo>
                  <a:lnTo>
                    <a:pt x="166691" y="308604"/>
                  </a:lnTo>
                  <a:lnTo>
                    <a:pt x="174691" y="388321"/>
                  </a:lnTo>
                  <a:lnTo>
                    <a:pt x="187615" y="450378"/>
                  </a:lnTo>
                  <a:lnTo>
                    <a:pt x="205077" y="484015"/>
                  </a:lnTo>
                </a:path>
              </a:pathLst>
            </a:custGeom>
            <a:ln w="5143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67662" y="812800"/>
              <a:ext cx="179061" cy="648999"/>
            </a:xfrm>
            <a:custGeom>
              <a:avLst/>
              <a:gdLst/>
              <a:ahLst/>
              <a:cxnLst/>
              <a:rect l="0" t="0" r="0" b="0"/>
              <a:pathLst>
                <a:path w="179061" h="648999">
                  <a:moveTo>
                    <a:pt x="108017" y="457333"/>
                  </a:moveTo>
                  <a:lnTo>
                    <a:pt x="108017" y="427162"/>
                  </a:lnTo>
                  <a:lnTo>
                    <a:pt x="99597" y="403929"/>
                  </a:lnTo>
                  <a:lnTo>
                    <a:pt x="92930" y="393313"/>
                  </a:lnTo>
                  <a:lnTo>
                    <a:pt x="83750" y="389393"/>
                  </a:lnTo>
                  <a:lnTo>
                    <a:pt x="72894" y="389938"/>
                  </a:lnTo>
                  <a:lnTo>
                    <a:pt x="60921" y="393458"/>
                  </a:lnTo>
                  <a:lnTo>
                    <a:pt x="39197" y="414209"/>
                  </a:lnTo>
                  <a:lnTo>
                    <a:pt x="20595" y="446061"/>
                  </a:lnTo>
                  <a:lnTo>
                    <a:pt x="0" y="526618"/>
                  </a:lnTo>
                  <a:lnTo>
                    <a:pt x="231" y="580480"/>
                  </a:lnTo>
                  <a:lnTo>
                    <a:pt x="8014" y="611526"/>
                  </a:lnTo>
                  <a:lnTo>
                    <a:pt x="21997" y="641111"/>
                  </a:lnTo>
                  <a:lnTo>
                    <a:pt x="30147" y="647738"/>
                  </a:lnTo>
                  <a:lnTo>
                    <a:pt x="38738" y="648998"/>
                  </a:lnTo>
                  <a:lnTo>
                    <a:pt x="56702" y="641978"/>
                  </a:lnTo>
                  <a:lnTo>
                    <a:pt x="75211" y="628333"/>
                  </a:lnTo>
                  <a:lnTo>
                    <a:pt x="119495" y="548047"/>
                  </a:lnTo>
                  <a:lnTo>
                    <a:pt x="142852" y="464142"/>
                  </a:lnTo>
                  <a:lnTo>
                    <a:pt x="149913" y="393395"/>
                  </a:lnTo>
                  <a:lnTo>
                    <a:pt x="159723" y="313142"/>
                  </a:lnTo>
                  <a:lnTo>
                    <a:pt x="163331" y="230950"/>
                  </a:lnTo>
                  <a:lnTo>
                    <a:pt x="162822" y="157481"/>
                  </a:lnTo>
                  <a:lnTo>
                    <a:pt x="153517" y="75280"/>
                  </a:lnTo>
                  <a:lnTo>
                    <a:pt x="143667" y="5775"/>
                  </a:lnTo>
                  <a:lnTo>
                    <a:pt x="138099" y="0"/>
                  </a:lnTo>
                  <a:lnTo>
                    <a:pt x="131229" y="885"/>
                  </a:lnTo>
                  <a:lnTo>
                    <a:pt x="123492" y="6212"/>
                  </a:lnTo>
                  <a:lnTo>
                    <a:pt x="114895" y="28970"/>
                  </a:lnTo>
                  <a:lnTo>
                    <a:pt x="101832" y="102579"/>
                  </a:lnTo>
                  <a:lnTo>
                    <a:pt x="103729" y="169964"/>
                  </a:lnTo>
                  <a:lnTo>
                    <a:pt x="106746" y="247466"/>
                  </a:lnTo>
                  <a:lnTo>
                    <a:pt x="117530" y="329223"/>
                  </a:lnTo>
                  <a:lnTo>
                    <a:pt x="122412" y="401482"/>
                  </a:lnTo>
                  <a:lnTo>
                    <a:pt x="137407" y="484074"/>
                  </a:lnTo>
                  <a:lnTo>
                    <a:pt x="155141" y="537878"/>
                  </a:lnTo>
                  <a:lnTo>
                    <a:pt x="179060" y="585211"/>
                  </a:lnTo>
                </a:path>
              </a:pathLst>
            </a:custGeom>
            <a:ln w="5143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16146" y="1184881"/>
              <a:ext cx="85252" cy="14210"/>
            </a:xfrm>
            <a:custGeom>
              <a:avLst/>
              <a:gdLst/>
              <a:ahLst/>
              <a:cxnLst/>
              <a:rect l="0" t="0" r="0" b="0"/>
              <a:pathLst>
                <a:path w="85252" h="14210">
                  <a:moveTo>
                    <a:pt x="85251" y="0"/>
                  </a:moveTo>
                  <a:lnTo>
                    <a:pt x="38884" y="11246"/>
                  </a:lnTo>
                  <a:lnTo>
                    <a:pt x="0" y="14209"/>
                  </a:lnTo>
                </a:path>
              </a:pathLst>
            </a:custGeom>
            <a:ln w="5143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11103" y="1038392"/>
              <a:ext cx="235662" cy="348719"/>
            </a:xfrm>
            <a:custGeom>
              <a:avLst/>
              <a:gdLst/>
              <a:ahLst/>
              <a:cxnLst/>
              <a:rect l="0" t="0" r="0" b="0"/>
              <a:pathLst>
                <a:path w="235662" h="348719">
                  <a:moveTo>
                    <a:pt x="160259" y="47029"/>
                  </a:moveTo>
                  <a:lnTo>
                    <a:pt x="145173" y="24400"/>
                  </a:lnTo>
                  <a:lnTo>
                    <a:pt x="125137" y="9081"/>
                  </a:lnTo>
                  <a:lnTo>
                    <a:pt x="113164" y="2785"/>
                  </a:lnTo>
                  <a:lnTo>
                    <a:pt x="83019" y="0"/>
                  </a:lnTo>
                  <a:lnTo>
                    <a:pt x="51730" y="5604"/>
                  </a:lnTo>
                  <a:lnTo>
                    <a:pt x="27298" y="18619"/>
                  </a:lnTo>
                  <a:lnTo>
                    <a:pt x="10125" y="39138"/>
                  </a:lnTo>
                  <a:lnTo>
                    <a:pt x="3335" y="51241"/>
                  </a:lnTo>
                  <a:lnTo>
                    <a:pt x="0" y="81528"/>
                  </a:lnTo>
                  <a:lnTo>
                    <a:pt x="5360" y="112882"/>
                  </a:lnTo>
                  <a:lnTo>
                    <a:pt x="18267" y="137341"/>
                  </a:lnTo>
                  <a:lnTo>
                    <a:pt x="27708" y="143548"/>
                  </a:lnTo>
                  <a:lnTo>
                    <a:pt x="50828" y="146235"/>
                  </a:lnTo>
                  <a:lnTo>
                    <a:pt x="122401" y="139420"/>
                  </a:lnTo>
                  <a:lnTo>
                    <a:pt x="154484" y="146505"/>
                  </a:lnTo>
                  <a:lnTo>
                    <a:pt x="179269" y="160179"/>
                  </a:lnTo>
                  <a:lnTo>
                    <a:pt x="210973" y="193171"/>
                  </a:lnTo>
                  <a:lnTo>
                    <a:pt x="232821" y="232943"/>
                  </a:lnTo>
                  <a:lnTo>
                    <a:pt x="235661" y="260693"/>
                  </a:lnTo>
                  <a:lnTo>
                    <a:pt x="230082" y="288813"/>
                  </a:lnTo>
                  <a:lnTo>
                    <a:pt x="217077" y="317099"/>
                  </a:lnTo>
                  <a:lnTo>
                    <a:pt x="196562" y="337038"/>
                  </a:lnTo>
                  <a:lnTo>
                    <a:pt x="184461" y="344565"/>
                  </a:lnTo>
                  <a:lnTo>
                    <a:pt x="158386" y="348718"/>
                  </a:lnTo>
                  <a:lnTo>
                    <a:pt x="131009" y="343723"/>
                  </a:lnTo>
                  <a:lnTo>
                    <a:pt x="46590" y="302785"/>
                  </a:lnTo>
                </a:path>
              </a:pathLst>
            </a:custGeom>
            <a:ln w="5143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514481" y="812800"/>
            <a:ext cx="1931129" cy="698881"/>
            <a:chOff x="6514481" y="812800"/>
            <a:chExt cx="1931129" cy="698881"/>
          </a:xfrm>
        </p:grpSpPr>
        <p:sp>
          <p:nvSpPr>
            <p:cNvPr id="72" name="Freeform 71"/>
            <p:cNvSpPr/>
            <p:nvPr/>
          </p:nvSpPr>
          <p:spPr>
            <a:xfrm>
              <a:off x="6534701" y="893392"/>
              <a:ext cx="90987" cy="159698"/>
            </a:xfrm>
            <a:custGeom>
              <a:avLst/>
              <a:gdLst/>
              <a:ahLst/>
              <a:cxnLst/>
              <a:rect l="0" t="0" r="0" b="0"/>
              <a:pathLst>
                <a:path w="90987" h="159698">
                  <a:moveTo>
                    <a:pt x="0" y="50548"/>
                  </a:moveTo>
                  <a:lnTo>
                    <a:pt x="2995" y="102539"/>
                  </a:lnTo>
                  <a:lnTo>
                    <a:pt x="9173" y="159697"/>
                  </a:lnTo>
                  <a:lnTo>
                    <a:pt x="9693" y="152603"/>
                  </a:lnTo>
                  <a:lnTo>
                    <a:pt x="1368" y="94926"/>
                  </a:lnTo>
                  <a:lnTo>
                    <a:pt x="405" y="56458"/>
                  </a:lnTo>
                  <a:lnTo>
                    <a:pt x="6171" y="35951"/>
                  </a:lnTo>
                  <a:lnTo>
                    <a:pt x="10853" y="27337"/>
                  </a:lnTo>
                  <a:lnTo>
                    <a:pt x="25042" y="14771"/>
                  </a:lnTo>
                  <a:lnTo>
                    <a:pt x="43705" y="6565"/>
                  </a:lnTo>
                  <a:lnTo>
                    <a:pt x="90986" y="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58219" y="923408"/>
              <a:ext cx="159551" cy="131504"/>
            </a:xfrm>
            <a:custGeom>
              <a:avLst/>
              <a:gdLst/>
              <a:ahLst/>
              <a:cxnLst/>
              <a:rect l="0" t="0" r="0" b="0"/>
              <a:pathLst>
                <a:path w="159551" h="131504">
                  <a:moveTo>
                    <a:pt x="109002" y="71081"/>
                  </a:moveTo>
                  <a:lnTo>
                    <a:pt x="90636" y="20472"/>
                  </a:lnTo>
                  <a:lnTo>
                    <a:pt x="79872" y="5154"/>
                  </a:lnTo>
                  <a:lnTo>
                    <a:pt x="72732" y="1294"/>
                  </a:lnTo>
                  <a:lnTo>
                    <a:pt x="55814" y="0"/>
                  </a:lnTo>
                  <a:lnTo>
                    <a:pt x="40057" y="6165"/>
                  </a:lnTo>
                  <a:lnTo>
                    <a:pt x="32710" y="10954"/>
                  </a:lnTo>
                  <a:lnTo>
                    <a:pt x="21551" y="25262"/>
                  </a:lnTo>
                  <a:lnTo>
                    <a:pt x="5234" y="61905"/>
                  </a:lnTo>
                  <a:lnTo>
                    <a:pt x="0" y="96943"/>
                  </a:lnTo>
                  <a:lnTo>
                    <a:pt x="4767" y="116648"/>
                  </a:lnTo>
                  <a:lnTo>
                    <a:pt x="9184" y="125048"/>
                  </a:lnTo>
                  <a:lnTo>
                    <a:pt x="16621" y="129525"/>
                  </a:lnTo>
                  <a:lnTo>
                    <a:pt x="36866" y="131503"/>
                  </a:lnTo>
                  <a:lnTo>
                    <a:pt x="46308" y="128212"/>
                  </a:lnTo>
                  <a:lnTo>
                    <a:pt x="62792" y="115568"/>
                  </a:lnTo>
                  <a:lnTo>
                    <a:pt x="79334" y="89504"/>
                  </a:lnTo>
                  <a:lnTo>
                    <a:pt x="83608" y="86733"/>
                  </a:lnTo>
                  <a:lnTo>
                    <a:pt x="87579" y="88255"/>
                  </a:lnTo>
                  <a:lnTo>
                    <a:pt x="107392" y="109545"/>
                  </a:lnTo>
                  <a:lnTo>
                    <a:pt x="125885" y="116258"/>
                  </a:lnTo>
                  <a:lnTo>
                    <a:pt x="159550" y="121628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40883" y="829860"/>
              <a:ext cx="128532" cy="255681"/>
            </a:xfrm>
            <a:custGeom>
              <a:avLst/>
              <a:gdLst/>
              <a:ahLst/>
              <a:cxnLst/>
              <a:rect l="0" t="0" r="0" b="0"/>
              <a:pathLst>
                <a:path w="128532" h="255681">
                  <a:moveTo>
                    <a:pt x="77983" y="194957"/>
                  </a:moveTo>
                  <a:lnTo>
                    <a:pt x="63912" y="152744"/>
                  </a:lnTo>
                  <a:lnTo>
                    <a:pt x="51511" y="139502"/>
                  </a:lnTo>
                  <a:lnTo>
                    <a:pt x="43485" y="134398"/>
                  </a:lnTo>
                  <a:lnTo>
                    <a:pt x="35888" y="133242"/>
                  </a:lnTo>
                  <a:lnTo>
                    <a:pt x="28578" y="134718"/>
                  </a:lnTo>
                  <a:lnTo>
                    <a:pt x="21457" y="137948"/>
                  </a:lnTo>
                  <a:lnTo>
                    <a:pt x="10550" y="150524"/>
                  </a:lnTo>
                  <a:lnTo>
                    <a:pt x="3081" y="168469"/>
                  </a:lnTo>
                  <a:lnTo>
                    <a:pt x="0" y="202710"/>
                  </a:lnTo>
                  <a:lnTo>
                    <a:pt x="3260" y="224239"/>
                  </a:lnTo>
                  <a:lnTo>
                    <a:pt x="11449" y="242044"/>
                  </a:lnTo>
                  <a:lnTo>
                    <a:pt x="16779" y="249938"/>
                  </a:lnTo>
                  <a:lnTo>
                    <a:pt x="23700" y="254077"/>
                  </a:lnTo>
                  <a:lnTo>
                    <a:pt x="40379" y="255680"/>
                  </a:lnTo>
                  <a:lnTo>
                    <a:pt x="48420" y="252289"/>
                  </a:lnTo>
                  <a:lnTo>
                    <a:pt x="63347" y="239534"/>
                  </a:lnTo>
                  <a:lnTo>
                    <a:pt x="84381" y="208040"/>
                  </a:lnTo>
                  <a:lnTo>
                    <a:pt x="102421" y="149074"/>
                  </a:lnTo>
                  <a:lnTo>
                    <a:pt x="106567" y="101109"/>
                  </a:lnTo>
                  <a:lnTo>
                    <a:pt x="104972" y="47074"/>
                  </a:lnTo>
                  <a:lnTo>
                    <a:pt x="94173" y="3617"/>
                  </a:lnTo>
                  <a:lnTo>
                    <a:pt x="89900" y="0"/>
                  </a:lnTo>
                  <a:lnTo>
                    <a:pt x="84805" y="958"/>
                  </a:lnTo>
                  <a:lnTo>
                    <a:pt x="79161" y="4967"/>
                  </a:lnTo>
                  <a:lnTo>
                    <a:pt x="72891" y="21402"/>
                  </a:lnTo>
                  <a:lnTo>
                    <a:pt x="71227" y="44808"/>
                  </a:lnTo>
                  <a:lnTo>
                    <a:pt x="79311" y="102602"/>
                  </a:lnTo>
                  <a:lnTo>
                    <a:pt x="96131" y="161994"/>
                  </a:lnTo>
                  <a:lnTo>
                    <a:pt x="111942" y="184192"/>
                  </a:lnTo>
                  <a:lnTo>
                    <a:pt x="128531" y="194957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30072" y="964160"/>
              <a:ext cx="10110" cy="90987"/>
            </a:xfrm>
            <a:custGeom>
              <a:avLst/>
              <a:gdLst/>
              <a:ahLst/>
              <a:cxnLst/>
              <a:rect l="0" t="0" r="0" b="0"/>
              <a:pathLst>
                <a:path w="10110" h="90987">
                  <a:moveTo>
                    <a:pt x="10109" y="0"/>
                  </a:moveTo>
                  <a:lnTo>
                    <a:pt x="2108" y="35986"/>
                  </a:lnTo>
                  <a:lnTo>
                    <a:pt x="0" y="90986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60401" y="873173"/>
              <a:ext cx="10111" cy="1"/>
            </a:xfrm>
            <a:custGeom>
              <a:avLst/>
              <a:gdLst/>
              <a:ahLst/>
              <a:cxnLst/>
              <a:rect l="0" t="0" r="0" b="0"/>
              <a:pathLst>
                <a:path w="10111" h="1">
                  <a:moveTo>
                    <a:pt x="10110" y="0"/>
                  </a:moveTo>
                  <a:lnTo>
                    <a:pt x="0" y="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07912" y="923721"/>
              <a:ext cx="110110" cy="133787"/>
            </a:xfrm>
            <a:custGeom>
              <a:avLst/>
              <a:gdLst/>
              <a:ahLst/>
              <a:cxnLst/>
              <a:rect l="0" t="0" r="0" b="0"/>
              <a:pathLst>
                <a:path w="110110" h="133787">
                  <a:moveTo>
                    <a:pt x="83915" y="10110"/>
                  </a:moveTo>
                  <a:lnTo>
                    <a:pt x="67815" y="4743"/>
                  </a:lnTo>
                  <a:lnTo>
                    <a:pt x="50923" y="5103"/>
                  </a:lnTo>
                  <a:lnTo>
                    <a:pt x="41701" y="6772"/>
                  </a:lnTo>
                  <a:lnTo>
                    <a:pt x="25464" y="17613"/>
                  </a:lnTo>
                  <a:lnTo>
                    <a:pt x="11881" y="33664"/>
                  </a:lnTo>
                  <a:lnTo>
                    <a:pt x="2101" y="52030"/>
                  </a:lnTo>
                  <a:lnTo>
                    <a:pt x="0" y="71426"/>
                  </a:lnTo>
                  <a:lnTo>
                    <a:pt x="7804" y="111336"/>
                  </a:lnTo>
                  <a:lnTo>
                    <a:pt x="12954" y="119156"/>
                  </a:lnTo>
                  <a:lnTo>
                    <a:pt x="27665" y="130840"/>
                  </a:lnTo>
                  <a:lnTo>
                    <a:pt x="45435" y="133786"/>
                  </a:lnTo>
                  <a:lnTo>
                    <a:pt x="54891" y="132999"/>
                  </a:lnTo>
                  <a:lnTo>
                    <a:pt x="71390" y="126134"/>
                  </a:lnTo>
                  <a:lnTo>
                    <a:pt x="86212" y="114471"/>
                  </a:lnTo>
                  <a:lnTo>
                    <a:pt x="100287" y="98054"/>
                  </a:lnTo>
                  <a:lnTo>
                    <a:pt x="108042" y="76529"/>
                  </a:lnTo>
                  <a:lnTo>
                    <a:pt x="110109" y="64499"/>
                  </a:lnTo>
                  <a:lnTo>
                    <a:pt x="106415" y="42146"/>
                  </a:lnTo>
                  <a:lnTo>
                    <a:pt x="97285" y="23225"/>
                  </a:lnTo>
                  <a:lnTo>
                    <a:pt x="73804" y="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13142" y="894370"/>
              <a:ext cx="180444" cy="130448"/>
            </a:xfrm>
            <a:custGeom>
              <a:avLst/>
              <a:gdLst/>
              <a:ahLst/>
              <a:cxnLst/>
              <a:rect l="0" t="0" r="0" b="0"/>
              <a:pathLst>
                <a:path w="180444" h="130448">
                  <a:moveTo>
                    <a:pt x="0" y="69789"/>
                  </a:moveTo>
                  <a:lnTo>
                    <a:pt x="16102" y="64423"/>
                  </a:lnTo>
                  <a:lnTo>
                    <a:pt x="32991" y="64783"/>
                  </a:lnTo>
                  <a:lnTo>
                    <a:pt x="51732" y="66441"/>
                  </a:lnTo>
                  <a:lnTo>
                    <a:pt x="106619" y="60792"/>
                  </a:lnTo>
                  <a:lnTo>
                    <a:pt x="140175" y="54643"/>
                  </a:lnTo>
                  <a:lnTo>
                    <a:pt x="166094" y="40340"/>
                  </a:lnTo>
                  <a:lnTo>
                    <a:pt x="168017" y="34430"/>
                  </a:lnTo>
                  <a:lnTo>
                    <a:pt x="165930" y="28244"/>
                  </a:lnTo>
                  <a:lnTo>
                    <a:pt x="154624" y="15379"/>
                  </a:lnTo>
                  <a:lnTo>
                    <a:pt x="134929" y="0"/>
                  </a:lnTo>
                  <a:lnTo>
                    <a:pt x="134884" y="797"/>
                  </a:lnTo>
                  <a:lnTo>
                    <a:pt x="141949" y="7674"/>
                  </a:lnTo>
                  <a:lnTo>
                    <a:pt x="177992" y="36786"/>
                  </a:lnTo>
                  <a:lnTo>
                    <a:pt x="180443" y="43294"/>
                  </a:lnTo>
                  <a:lnTo>
                    <a:pt x="179830" y="49879"/>
                  </a:lnTo>
                  <a:lnTo>
                    <a:pt x="173157" y="63187"/>
                  </a:lnTo>
                  <a:lnTo>
                    <a:pt x="134103" y="115242"/>
                  </a:lnTo>
                  <a:lnTo>
                    <a:pt x="121315" y="130447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86102" y="893392"/>
              <a:ext cx="90988" cy="172311"/>
            </a:xfrm>
            <a:custGeom>
              <a:avLst/>
              <a:gdLst/>
              <a:ahLst/>
              <a:cxnLst/>
              <a:rect l="0" t="0" r="0" b="0"/>
              <a:pathLst>
                <a:path w="90988" h="172311">
                  <a:moveTo>
                    <a:pt x="0" y="70768"/>
                  </a:moveTo>
                  <a:lnTo>
                    <a:pt x="2996" y="117752"/>
                  </a:lnTo>
                  <a:lnTo>
                    <a:pt x="14072" y="169163"/>
                  </a:lnTo>
                  <a:lnTo>
                    <a:pt x="16121" y="172310"/>
                  </a:lnTo>
                  <a:lnTo>
                    <a:pt x="17488" y="169915"/>
                  </a:lnTo>
                  <a:lnTo>
                    <a:pt x="17882" y="155271"/>
                  </a:lnTo>
                  <a:lnTo>
                    <a:pt x="5988" y="101796"/>
                  </a:lnTo>
                  <a:lnTo>
                    <a:pt x="2306" y="53848"/>
                  </a:lnTo>
                  <a:lnTo>
                    <a:pt x="5893" y="31796"/>
                  </a:lnTo>
                  <a:lnTo>
                    <a:pt x="10668" y="23444"/>
                  </a:lnTo>
                  <a:lnTo>
                    <a:pt x="24960" y="11168"/>
                  </a:lnTo>
                  <a:lnTo>
                    <a:pt x="45542" y="4964"/>
                  </a:lnTo>
                  <a:lnTo>
                    <a:pt x="90987" y="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99496" y="913078"/>
              <a:ext cx="119128" cy="130327"/>
            </a:xfrm>
            <a:custGeom>
              <a:avLst/>
              <a:gdLst/>
              <a:ahLst/>
              <a:cxnLst/>
              <a:rect l="0" t="0" r="0" b="0"/>
              <a:pathLst>
                <a:path w="119128" h="130327">
                  <a:moveTo>
                    <a:pt x="68580" y="101630"/>
                  </a:moveTo>
                  <a:lnTo>
                    <a:pt x="76581" y="65643"/>
                  </a:lnTo>
                  <a:lnTo>
                    <a:pt x="75069" y="32181"/>
                  </a:lnTo>
                  <a:lnTo>
                    <a:pt x="72907" y="21632"/>
                  </a:lnTo>
                  <a:lnTo>
                    <a:pt x="68094" y="13476"/>
                  </a:lnTo>
                  <a:lnTo>
                    <a:pt x="53761" y="1418"/>
                  </a:lnTo>
                  <a:lnTo>
                    <a:pt x="46344" y="0"/>
                  </a:lnTo>
                  <a:lnTo>
                    <a:pt x="39154" y="1301"/>
                  </a:lnTo>
                  <a:lnTo>
                    <a:pt x="32112" y="4415"/>
                  </a:lnTo>
                  <a:lnTo>
                    <a:pt x="21295" y="16861"/>
                  </a:lnTo>
                  <a:lnTo>
                    <a:pt x="5196" y="52310"/>
                  </a:lnTo>
                  <a:lnTo>
                    <a:pt x="0" y="87141"/>
                  </a:lnTo>
                  <a:lnTo>
                    <a:pt x="3827" y="120551"/>
                  </a:lnTo>
                  <a:lnTo>
                    <a:pt x="8562" y="126600"/>
                  </a:lnTo>
                  <a:lnTo>
                    <a:pt x="15088" y="129510"/>
                  </a:lnTo>
                  <a:lnTo>
                    <a:pt x="22810" y="130326"/>
                  </a:lnTo>
                  <a:lnTo>
                    <a:pt x="37378" y="125242"/>
                  </a:lnTo>
                  <a:lnTo>
                    <a:pt x="44408" y="120741"/>
                  </a:lnTo>
                  <a:lnTo>
                    <a:pt x="55215" y="106754"/>
                  </a:lnTo>
                  <a:lnTo>
                    <a:pt x="71307" y="70316"/>
                  </a:lnTo>
                  <a:lnTo>
                    <a:pt x="73768" y="68398"/>
                  </a:lnTo>
                  <a:lnTo>
                    <a:pt x="75408" y="71612"/>
                  </a:lnTo>
                  <a:lnTo>
                    <a:pt x="76502" y="78248"/>
                  </a:lnTo>
                  <a:lnTo>
                    <a:pt x="83708" y="91612"/>
                  </a:lnTo>
                  <a:lnTo>
                    <a:pt x="94399" y="103917"/>
                  </a:lnTo>
                  <a:lnTo>
                    <a:pt x="119127" y="121849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51926" y="812800"/>
              <a:ext cx="98123" cy="252538"/>
            </a:xfrm>
            <a:custGeom>
              <a:avLst/>
              <a:gdLst/>
              <a:ahLst/>
              <a:cxnLst/>
              <a:rect l="0" t="0" r="0" b="0"/>
              <a:pathLst>
                <a:path w="98123" h="252538">
                  <a:moveTo>
                    <a:pt x="77903" y="191798"/>
                  </a:moveTo>
                  <a:lnTo>
                    <a:pt x="49762" y="149584"/>
                  </a:lnTo>
                  <a:lnTo>
                    <a:pt x="42292" y="144560"/>
                  </a:lnTo>
                  <a:lnTo>
                    <a:pt x="25008" y="141972"/>
                  </a:lnTo>
                  <a:lnTo>
                    <a:pt x="17928" y="145101"/>
                  </a:lnTo>
                  <a:lnTo>
                    <a:pt x="7065" y="157564"/>
                  </a:lnTo>
                  <a:lnTo>
                    <a:pt x="0" y="188894"/>
                  </a:lnTo>
                  <a:lnTo>
                    <a:pt x="3275" y="221266"/>
                  </a:lnTo>
                  <a:lnTo>
                    <a:pt x="11411" y="238968"/>
                  </a:lnTo>
                  <a:lnTo>
                    <a:pt x="16726" y="246834"/>
                  </a:lnTo>
                  <a:lnTo>
                    <a:pt x="23639" y="250955"/>
                  </a:lnTo>
                  <a:lnTo>
                    <a:pt x="40306" y="252537"/>
                  </a:lnTo>
                  <a:lnTo>
                    <a:pt x="48345" y="249140"/>
                  </a:lnTo>
                  <a:lnTo>
                    <a:pt x="63269" y="236379"/>
                  </a:lnTo>
                  <a:lnTo>
                    <a:pt x="78934" y="204883"/>
                  </a:lnTo>
                  <a:lnTo>
                    <a:pt x="86219" y="152862"/>
                  </a:lnTo>
                  <a:lnTo>
                    <a:pt x="90654" y="92663"/>
                  </a:lnTo>
                  <a:lnTo>
                    <a:pt x="93680" y="64614"/>
                  </a:lnTo>
                  <a:lnTo>
                    <a:pt x="87945" y="24686"/>
                  </a:lnTo>
                  <a:lnTo>
                    <a:pt x="78247" y="1827"/>
                  </a:lnTo>
                  <a:lnTo>
                    <a:pt x="74763" y="0"/>
                  </a:lnTo>
                  <a:lnTo>
                    <a:pt x="72440" y="4398"/>
                  </a:lnTo>
                  <a:lnTo>
                    <a:pt x="60201" y="63779"/>
                  </a:lnTo>
                  <a:lnTo>
                    <a:pt x="61425" y="98825"/>
                  </a:lnTo>
                  <a:lnTo>
                    <a:pt x="75026" y="159169"/>
                  </a:lnTo>
                  <a:lnTo>
                    <a:pt x="88110" y="203242"/>
                  </a:lnTo>
                  <a:lnTo>
                    <a:pt x="98122" y="222127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022924" y="964160"/>
              <a:ext cx="8003" cy="101097"/>
            </a:xfrm>
            <a:custGeom>
              <a:avLst/>
              <a:gdLst/>
              <a:ahLst/>
              <a:cxnLst/>
              <a:rect l="0" t="0" r="0" b="0"/>
              <a:pathLst>
                <a:path w="8003" h="101097">
                  <a:moveTo>
                    <a:pt x="8002" y="0"/>
                  </a:moveTo>
                  <a:lnTo>
                    <a:pt x="0" y="35986"/>
                  </a:lnTo>
                  <a:lnTo>
                    <a:pt x="1512" y="69448"/>
                  </a:lnTo>
                  <a:lnTo>
                    <a:pt x="8002" y="101096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20815" y="873173"/>
              <a:ext cx="10112" cy="1"/>
            </a:xfrm>
            <a:custGeom>
              <a:avLst/>
              <a:gdLst/>
              <a:ahLst/>
              <a:cxnLst/>
              <a:rect l="0" t="0" r="0" b="0"/>
              <a:pathLst>
                <a:path w="10112" h="1">
                  <a:moveTo>
                    <a:pt x="10111" y="0"/>
                  </a:moveTo>
                  <a:lnTo>
                    <a:pt x="0" y="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98931" y="952511"/>
              <a:ext cx="97378" cy="114951"/>
            </a:xfrm>
            <a:custGeom>
              <a:avLst/>
              <a:gdLst/>
              <a:ahLst/>
              <a:cxnLst/>
              <a:rect l="0" t="0" r="0" b="0"/>
              <a:pathLst>
                <a:path w="97378" h="114951">
                  <a:moveTo>
                    <a:pt x="53310" y="11649"/>
                  </a:moveTo>
                  <a:lnTo>
                    <a:pt x="42577" y="915"/>
                  </a:lnTo>
                  <a:lnTo>
                    <a:pt x="36046" y="0"/>
                  </a:lnTo>
                  <a:lnTo>
                    <a:pt x="19802" y="4973"/>
                  </a:lnTo>
                  <a:lnTo>
                    <a:pt x="7340" y="17668"/>
                  </a:lnTo>
                  <a:lnTo>
                    <a:pt x="2444" y="25771"/>
                  </a:lnTo>
                  <a:lnTo>
                    <a:pt x="0" y="46756"/>
                  </a:lnTo>
                  <a:lnTo>
                    <a:pt x="3781" y="69937"/>
                  </a:lnTo>
                  <a:lnTo>
                    <a:pt x="12951" y="91473"/>
                  </a:lnTo>
                  <a:lnTo>
                    <a:pt x="27510" y="106286"/>
                  </a:lnTo>
                  <a:lnTo>
                    <a:pt x="36110" y="111809"/>
                  </a:lnTo>
                  <a:lnTo>
                    <a:pt x="54653" y="114950"/>
                  </a:lnTo>
                  <a:lnTo>
                    <a:pt x="64315" y="114215"/>
                  </a:lnTo>
                  <a:lnTo>
                    <a:pt x="71880" y="110355"/>
                  </a:lnTo>
                  <a:lnTo>
                    <a:pt x="83281" y="97080"/>
                  </a:lnTo>
                  <a:lnTo>
                    <a:pt x="96014" y="70660"/>
                  </a:lnTo>
                  <a:lnTo>
                    <a:pt x="97377" y="51355"/>
                  </a:lnTo>
                  <a:lnTo>
                    <a:pt x="93115" y="32666"/>
                  </a:lnTo>
                  <a:lnTo>
                    <a:pt x="83733" y="16871"/>
                  </a:lnTo>
                  <a:lnTo>
                    <a:pt x="72074" y="8353"/>
                  </a:lnTo>
                  <a:lnTo>
                    <a:pt x="53310" y="1539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233099" y="931168"/>
              <a:ext cx="114176" cy="166865"/>
            </a:xfrm>
            <a:custGeom>
              <a:avLst/>
              <a:gdLst/>
              <a:ahLst/>
              <a:cxnLst/>
              <a:rect l="0" t="0" r="0" b="0"/>
              <a:pathLst>
                <a:path w="114176" h="166865">
                  <a:moveTo>
                    <a:pt x="70787" y="12772"/>
                  </a:moveTo>
                  <a:lnTo>
                    <a:pt x="60053" y="2039"/>
                  </a:lnTo>
                  <a:lnTo>
                    <a:pt x="52398" y="0"/>
                  </a:lnTo>
                  <a:lnTo>
                    <a:pt x="31911" y="730"/>
                  </a:lnTo>
                  <a:lnTo>
                    <a:pt x="13818" y="7795"/>
                  </a:lnTo>
                  <a:lnTo>
                    <a:pt x="5850" y="12824"/>
                  </a:lnTo>
                  <a:lnTo>
                    <a:pt x="1659" y="19546"/>
                  </a:lnTo>
                  <a:lnTo>
                    <a:pt x="0" y="36002"/>
                  </a:lnTo>
                  <a:lnTo>
                    <a:pt x="6001" y="51554"/>
                  </a:lnTo>
                  <a:lnTo>
                    <a:pt x="10747" y="58846"/>
                  </a:lnTo>
                  <a:lnTo>
                    <a:pt x="18404" y="63707"/>
                  </a:lnTo>
                  <a:lnTo>
                    <a:pt x="70323" y="77516"/>
                  </a:lnTo>
                  <a:lnTo>
                    <a:pt x="95611" y="92489"/>
                  </a:lnTo>
                  <a:lnTo>
                    <a:pt x="107281" y="107736"/>
                  </a:lnTo>
                  <a:lnTo>
                    <a:pt x="111966" y="116520"/>
                  </a:lnTo>
                  <a:lnTo>
                    <a:pt x="114175" y="135266"/>
                  </a:lnTo>
                  <a:lnTo>
                    <a:pt x="113192" y="144983"/>
                  </a:lnTo>
                  <a:lnTo>
                    <a:pt x="108043" y="152584"/>
                  </a:lnTo>
                  <a:lnTo>
                    <a:pt x="90341" y="164026"/>
                  </a:lnTo>
                  <a:lnTo>
                    <a:pt x="70491" y="166864"/>
                  </a:lnTo>
                  <a:lnTo>
                    <a:pt x="40458" y="164417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14481" y="1317997"/>
              <a:ext cx="80879" cy="144701"/>
            </a:xfrm>
            <a:custGeom>
              <a:avLst/>
              <a:gdLst/>
              <a:ahLst/>
              <a:cxnLst/>
              <a:rect l="0" t="0" r="0" b="0"/>
              <a:pathLst>
                <a:path w="80879" h="144701">
                  <a:moveTo>
                    <a:pt x="0" y="50548"/>
                  </a:moveTo>
                  <a:lnTo>
                    <a:pt x="14071" y="110170"/>
                  </a:lnTo>
                  <a:lnTo>
                    <a:pt x="24829" y="144700"/>
                  </a:lnTo>
                  <a:lnTo>
                    <a:pt x="23017" y="139571"/>
                  </a:lnTo>
                  <a:lnTo>
                    <a:pt x="20588" y="88509"/>
                  </a:lnTo>
                  <a:lnTo>
                    <a:pt x="25660" y="41946"/>
                  </a:lnTo>
                  <a:lnTo>
                    <a:pt x="30586" y="33580"/>
                  </a:lnTo>
                  <a:lnTo>
                    <a:pt x="52497" y="16440"/>
                  </a:lnTo>
                  <a:lnTo>
                    <a:pt x="80878" y="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38936" y="1378654"/>
              <a:ext cx="110014" cy="133027"/>
            </a:xfrm>
            <a:custGeom>
              <a:avLst/>
              <a:gdLst/>
              <a:ahLst/>
              <a:cxnLst/>
              <a:rect l="0" t="0" r="0" b="0"/>
              <a:pathLst>
                <a:path w="110014" h="133027">
                  <a:moveTo>
                    <a:pt x="67629" y="0"/>
                  </a:moveTo>
                  <a:lnTo>
                    <a:pt x="25415" y="19438"/>
                  </a:lnTo>
                  <a:lnTo>
                    <a:pt x="12171" y="34475"/>
                  </a:lnTo>
                  <a:lnTo>
                    <a:pt x="3665" y="53515"/>
                  </a:lnTo>
                  <a:lnTo>
                    <a:pt x="0" y="88371"/>
                  </a:lnTo>
                  <a:lnTo>
                    <a:pt x="3123" y="110044"/>
                  </a:lnTo>
                  <a:lnTo>
                    <a:pt x="7776" y="118294"/>
                  </a:lnTo>
                  <a:lnTo>
                    <a:pt x="21931" y="130457"/>
                  </a:lnTo>
                  <a:lnTo>
                    <a:pt x="30423" y="133026"/>
                  </a:lnTo>
                  <a:lnTo>
                    <a:pt x="48846" y="132886"/>
                  </a:lnTo>
                  <a:lnTo>
                    <a:pt x="65271" y="123088"/>
                  </a:lnTo>
                  <a:lnTo>
                    <a:pt x="99893" y="86727"/>
                  </a:lnTo>
                  <a:lnTo>
                    <a:pt x="109302" y="68875"/>
                  </a:lnTo>
                  <a:lnTo>
                    <a:pt x="110013" y="59396"/>
                  </a:lnTo>
                  <a:lnTo>
                    <a:pt x="104812" y="39878"/>
                  </a:lnTo>
                  <a:lnTo>
                    <a:pt x="89255" y="15311"/>
                  </a:lnTo>
                  <a:lnTo>
                    <a:pt x="76866" y="6805"/>
                  </a:lnTo>
                  <a:lnTo>
                    <a:pt x="57518" y="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790359" y="1207102"/>
              <a:ext cx="107944" cy="282825"/>
            </a:xfrm>
            <a:custGeom>
              <a:avLst/>
              <a:gdLst/>
              <a:ahLst/>
              <a:cxnLst/>
              <a:rect l="0" t="0" r="0" b="0"/>
              <a:pathLst>
                <a:path w="107944" h="282825">
                  <a:moveTo>
                    <a:pt x="88068" y="222101"/>
                  </a:moveTo>
                  <a:lnTo>
                    <a:pt x="68630" y="179887"/>
                  </a:lnTo>
                  <a:lnTo>
                    <a:pt x="53594" y="166645"/>
                  </a:lnTo>
                  <a:lnTo>
                    <a:pt x="44866" y="161541"/>
                  </a:lnTo>
                  <a:lnTo>
                    <a:pt x="36801" y="160385"/>
                  </a:lnTo>
                  <a:lnTo>
                    <a:pt x="21849" y="165091"/>
                  </a:lnTo>
                  <a:lnTo>
                    <a:pt x="10711" y="177667"/>
                  </a:lnTo>
                  <a:lnTo>
                    <a:pt x="3138" y="195613"/>
                  </a:lnTo>
                  <a:lnTo>
                    <a:pt x="0" y="229853"/>
                  </a:lnTo>
                  <a:lnTo>
                    <a:pt x="3246" y="251382"/>
                  </a:lnTo>
                  <a:lnTo>
                    <a:pt x="11429" y="269188"/>
                  </a:lnTo>
                  <a:lnTo>
                    <a:pt x="16757" y="277081"/>
                  </a:lnTo>
                  <a:lnTo>
                    <a:pt x="23677" y="281220"/>
                  </a:lnTo>
                  <a:lnTo>
                    <a:pt x="40355" y="282824"/>
                  </a:lnTo>
                  <a:lnTo>
                    <a:pt x="56003" y="276796"/>
                  </a:lnTo>
                  <a:lnTo>
                    <a:pt x="70448" y="265506"/>
                  </a:lnTo>
                  <a:lnTo>
                    <a:pt x="84356" y="249255"/>
                  </a:lnTo>
                  <a:lnTo>
                    <a:pt x="99449" y="210426"/>
                  </a:lnTo>
                  <a:lnTo>
                    <a:pt x="106542" y="155060"/>
                  </a:lnTo>
                  <a:lnTo>
                    <a:pt x="107943" y="97860"/>
                  </a:lnTo>
                  <a:lnTo>
                    <a:pt x="102853" y="43543"/>
                  </a:lnTo>
                  <a:lnTo>
                    <a:pt x="94196" y="5444"/>
                  </a:lnTo>
                  <a:lnTo>
                    <a:pt x="89907" y="155"/>
                  </a:lnTo>
                  <a:lnTo>
                    <a:pt x="84801" y="0"/>
                  </a:lnTo>
                  <a:lnTo>
                    <a:pt x="79151" y="3266"/>
                  </a:lnTo>
                  <a:lnTo>
                    <a:pt x="69876" y="18877"/>
                  </a:lnTo>
                  <a:lnTo>
                    <a:pt x="61336" y="52927"/>
                  </a:lnTo>
                  <a:lnTo>
                    <a:pt x="58450" y="110053"/>
                  </a:lnTo>
                  <a:lnTo>
                    <a:pt x="68830" y="170110"/>
                  </a:lnTo>
                  <a:lnTo>
                    <a:pt x="77879" y="227735"/>
                  </a:lnTo>
                  <a:lnTo>
                    <a:pt x="88068" y="262539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32846" y="1326691"/>
              <a:ext cx="96135" cy="155800"/>
            </a:xfrm>
            <a:custGeom>
              <a:avLst/>
              <a:gdLst/>
              <a:ahLst/>
              <a:cxnLst/>
              <a:rect l="0" t="0" r="0" b="0"/>
              <a:pathLst>
                <a:path w="96135" h="155800">
                  <a:moveTo>
                    <a:pt x="16349" y="82292"/>
                  </a:moveTo>
                  <a:lnTo>
                    <a:pt x="68080" y="63925"/>
                  </a:lnTo>
                  <a:lnTo>
                    <a:pt x="87642" y="53161"/>
                  </a:lnTo>
                  <a:lnTo>
                    <a:pt x="93084" y="44899"/>
                  </a:lnTo>
                  <a:lnTo>
                    <a:pt x="96134" y="23737"/>
                  </a:lnTo>
                  <a:lnTo>
                    <a:pt x="93128" y="15173"/>
                  </a:lnTo>
                  <a:lnTo>
                    <a:pt x="80802" y="2662"/>
                  </a:lnTo>
                  <a:lnTo>
                    <a:pt x="72797" y="0"/>
                  </a:lnTo>
                  <a:lnTo>
                    <a:pt x="54916" y="37"/>
                  </a:lnTo>
                  <a:lnTo>
                    <a:pt x="38733" y="6794"/>
                  </a:lnTo>
                  <a:lnTo>
                    <a:pt x="24051" y="18409"/>
                  </a:lnTo>
                  <a:lnTo>
                    <a:pt x="10037" y="34804"/>
                  </a:lnTo>
                  <a:lnTo>
                    <a:pt x="2310" y="56319"/>
                  </a:lnTo>
                  <a:lnTo>
                    <a:pt x="0" y="80858"/>
                  </a:lnTo>
                  <a:lnTo>
                    <a:pt x="2718" y="106742"/>
                  </a:lnTo>
                  <a:lnTo>
                    <a:pt x="13661" y="127232"/>
                  </a:lnTo>
                  <a:lnTo>
                    <a:pt x="29757" y="142704"/>
                  </a:lnTo>
                  <a:lnTo>
                    <a:pt x="48144" y="153325"/>
                  </a:lnTo>
                  <a:lnTo>
                    <a:pt x="64553" y="155799"/>
                  </a:lnTo>
                  <a:lnTo>
                    <a:pt x="87116" y="15306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66848" y="1353068"/>
              <a:ext cx="121033" cy="152435"/>
            </a:xfrm>
            <a:custGeom>
              <a:avLst/>
              <a:gdLst/>
              <a:ahLst/>
              <a:cxnLst/>
              <a:rect l="0" t="0" r="0" b="0"/>
              <a:pathLst>
                <a:path w="121033" h="152435">
                  <a:moveTo>
                    <a:pt x="74430" y="5367"/>
                  </a:moveTo>
                  <a:lnTo>
                    <a:pt x="58330" y="0"/>
                  </a:lnTo>
                  <a:lnTo>
                    <a:pt x="41439" y="3356"/>
                  </a:lnTo>
                  <a:lnTo>
                    <a:pt x="32217" y="7397"/>
                  </a:lnTo>
                  <a:lnTo>
                    <a:pt x="18974" y="20872"/>
                  </a:lnTo>
                  <a:lnTo>
                    <a:pt x="1319" y="56981"/>
                  </a:lnTo>
                  <a:lnTo>
                    <a:pt x="0" y="76608"/>
                  </a:lnTo>
                  <a:lnTo>
                    <a:pt x="4281" y="96564"/>
                  </a:lnTo>
                  <a:lnTo>
                    <a:pt x="19322" y="125622"/>
                  </a:lnTo>
                  <a:lnTo>
                    <a:pt x="31590" y="141563"/>
                  </a:lnTo>
                  <a:lnTo>
                    <a:pt x="50523" y="150145"/>
                  </a:lnTo>
                  <a:lnTo>
                    <a:pt x="61861" y="152434"/>
                  </a:lnTo>
                  <a:lnTo>
                    <a:pt x="71668" y="151713"/>
                  </a:lnTo>
                  <a:lnTo>
                    <a:pt x="88554" y="144922"/>
                  </a:lnTo>
                  <a:lnTo>
                    <a:pt x="110691" y="128467"/>
                  </a:lnTo>
                  <a:lnTo>
                    <a:pt x="118628" y="109877"/>
                  </a:lnTo>
                  <a:lnTo>
                    <a:pt x="121032" y="87761"/>
                  </a:lnTo>
                  <a:lnTo>
                    <a:pt x="118357" y="66699"/>
                  </a:lnTo>
                  <a:lnTo>
                    <a:pt x="110429" y="49101"/>
                  </a:lnTo>
                  <a:lnTo>
                    <a:pt x="99416" y="34914"/>
                  </a:lnTo>
                  <a:lnTo>
                    <a:pt x="74430" y="15477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72704" y="1325923"/>
              <a:ext cx="234844" cy="133609"/>
            </a:xfrm>
            <a:custGeom>
              <a:avLst/>
              <a:gdLst/>
              <a:ahLst/>
              <a:cxnLst/>
              <a:rect l="0" t="0" r="0" b="0"/>
              <a:pathLst>
                <a:path w="234844" h="133609">
                  <a:moveTo>
                    <a:pt x="0" y="72951"/>
                  </a:moveTo>
                  <a:lnTo>
                    <a:pt x="35986" y="64949"/>
                  </a:lnTo>
                  <a:lnTo>
                    <a:pt x="85364" y="63257"/>
                  </a:lnTo>
                  <a:lnTo>
                    <a:pt x="137262" y="61800"/>
                  </a:lnTo>
                  <a:lnTo>
                    <a:pt x="196886" y="54147"/>
                  </a:lnTo>
                  <a:lnTo>
                    <a:pt x="230949" y="47784"/>
                  </a:lnTo>
                  <a:lnTo>
                    <a:pt x="234843" y="43817"/>
                  </a:lnTo>
                  <a:lnTo>
                    <a:pt x="234068" y="38925"/>
                  </a:lnTo>
                  <a:lnTo>
                    <a:pt x="224222" y="27499"/>
                  </a:lnTo>
                  <a:lnTo>
                    <a:pt x="199733" y="9559"/>
                  </a:lnTo>
                  <a:lnTo>
                    <a:pt x="180880" y="594"/>
                  </a:lnTo>
                  <a:lnTo>
                    <a:pt x="177874" y="0"/>
                  </a:lnTo>
                  <a:lnTo>
                    <a:pt x="179240" y="1851"/>
                  </a:lnTo>
                  <a:lnTo>
                    <a:pt x="215945" y="30375"/>
                  </a:lnTo>
                  <a:lnTo>
                    <a:pt x="224840" y="34457"/>
                  </a:lnTo>
                  <a:lnTo>
                    <a:pt x="229646" y="40549"/>
                  </a:lnTo>
                  <a:lnTo>
                    <a:pt x="231728" y="47979"/>
                  </a:lnTo>
                  <a:lnTo>
                    <a:pt x="231992" y="56303"/>
                  </a:lnTo>
                  <a:lnTo>
                    <a:pt x="226295" y="71542"/>
                  </a:lnTo>
                  <a:lnTo>
                    <a:pt x="202532" y="118272"/>
                  </a:lnTo>
                  <a:lnTo>
                    <a:pt x="192082" y="133608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06321" y="1348326"/>
              <a:ext cx="90988" cy="102653"/>
            </a:xfrm>
            <a:custGeom>
              <a:avLst/>
              <a:gdLst/>
              <a:ahLst/>
              <a:cxnLst/>
              <a:rect l="0" t="0" r="0" b="0"/>
              <a:pathLst>
                <a:path w="90988" h="102653">
                  <a:moveTo>
                    <a:pt x="0" y="40438"/>
                  </a:moveTo>
                  <a:lnTo>
                    <a:pt x="14071" y="100060"/>
                  </a:lnTo>
                  <a:lnTo>
                    <a:pt x="16122" y="102652"/>
                  </a:lnTo>
                  <a:lnTo>
                    <a:pt x="17488" y="99887"/>
                  </a:lnTo>
                  <a:lnTo>
                    <a:pt x="20983" y="51096"/>
                  </a:lnTo>
                  <a:lnTo>
                    <a:pt x="25427" y="25704"/>
                  </a:lnTo>
                  <a:lnTo>
                    <a:pt x="31553" y="17136"/>
                  </a:lnTo>
                  <a:lnTo>
                    <a:pt x="40132" y="11424"/>
                  </a:lnTo>
                  <a:lnTo>
                    <a:pt x="90987" y="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44654" y="1363178"/>
              <a:ext cx="93056" cy="118943"/>
            </a:xfrm>
            <a:custGeom>
              <a:avLst/>
              <a:gdLst/>
              <a:ahLst/>
              <a:cxnLst/>
              <a:rect l="0" t="0" r="0" b="0"/>
              <a:pathLst>
                <a:path w="93056" h="118943">
                  <a:moveTo>
                    <a:pt x="53750" y="5367"/>
                  </a:moveTo>
                  <a:lnTo>
                    <a:pt x="37650" y="0"/>
                  </a:lnTo>
                  <a:lnTo>
                    <a:pt x="30660" y="1789"/>
                  </a:lnTo>
                  <a:lnTo>
                    <a:pt x="16904" y="12763"/>
                  </a:lnTo>
                  <a:lnTo>
                    <a:pt x="1895" y="37887"/>
                  </a:lnTo>
                  <a:lnTo>
                    <a:pt x="0" y="56889"/>
                  </a:lnTo>
                  <a:lnTo>
                    <a:pt x="7937" y="96546"/>
                  </a:lnTo>
                  <a:lnTo>
                    <a:pt x="13098" y="104345"/>
                  </a:lnTo>
                  <a:lnTo>
                    <a:pt x="27820" y="116006"/>
                  </a:lnTo>
                  <a:lnTo>
                    <a:pt x="45595" y="118942"/>
                  </a:lnTo>
                  <a:lnTo>
                    <a:pt x="64729" y="115379"/>
                  </a:lnTo>
                  <a:lnTo>
                    <a:pt x="84465" y="106307"/>
                  </a:lnTo>
                  <a:lnTo>
                    <a:pt x="89953" y="98496"/>
                  </a:lnTo>
                  <a:lnTo>
                    <a:pt x="93055" y="77835"/>
                  </a:lnTo>
                  <a:lnTo>
                    <a:pt x="88487" y="46309"/>
                  </a:lnTo>
                  <a:lnTo>
                    <a:pt x="74651" y="20993"/>
                  </a:lnTo>
                  <a:lnTo>
                    <a:pt x="65660" y="1231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83624" y="1220264"/>
              <a:ext cx="106865" cy="279786"/>
            </a:xfrm>
            <a:custGeom>
              <a:avLst/>
              <a:gdLst/>
              <a:ahLst/>
              <a:cxnLst/>
              <a:rect l="0" t="0" r="0" b="0"/>
              <a:pathLst>
                <a:path w="106865" h="279786">
                  <a:moveTo>
                    <a:pt x="76535" y="219048"/>
                  </a:moveTo>
                  <a:lnTo>
                    <a:pt x="67340" y="189010"/>
                  </a:lnTo>
                  <a:lnTo>
                    <a:pt x="57096" y="173497"/>
                  </a:lnTo>
                  <a:lnTo>
                    <a:pt x="50097" y="169585"/>
                  </a:lnTo>
                  <a:lnTo>
                    <a:pt x="33332" y="168233"/>
                  </a:lnTo>
                  <a:lnTo>
                    <a:pt x="25266" y="171692"/>
                  </a:lnTo>
                  <a:lnTo>
                    <a:pt x="10315" y="184521"/>
                  </a:lnTo>
                  <a:lnTo>
                    <a:pt x="2172" y="204452"/>
                  </a:lnTo>
                  <a:lnTo>
                    <a:pt x="0" y="216057"/>
                  </a:lnTo>
                  <a:lnTo>
                    <a:pt x="3578" y="237938"/>
                  </a:lnTo>
                  <a:lnTo>
                    <a:pt x="18224" y="266207"/>
                  </a:lnTo>
                  <a:lnTo>
                    <a:pt x="24181" y="274076"/>
                  </a:lnTo>
                  <a:lnTo>
                    <a:pt x="31523" y="278199"/>
                  </a:lnTo>
                  <a:lnTo>
                    <a:pt x="48667" y="279785"/>
                  </a:lnTo>
                  <a:lnTo>
                    <a:pt x="64523" y="273750"/>
                  </a:lnTo>
                  <a:lnTo>
                    <a:pt x="71897" y="268996"/>
                  </a:lnTo>
                  <a:lnTo>
                    <a:pt x="83085" y="254726"/>
                  </a:lnTo>
                  <a:lnTo>
                    <a:pt x="99421" y="218108"/>
                  </a:lnTo>
                  <a:lnTo>
                    <a:pt x="105883" y="157379"/>
                  </a:lnTo>
                  <a:lnTo>
                    <a:pt x="106670" y="98906"/>
                  </a:lnTo>
                  <a:lnTo>
                    <a:pt x="105702" y="41342"/>
                  </a:lnTo>
                  <a:lnTo>
                    <a:pt x="101480" y="13884"/>
                  </a:lnTo>
                  <a:lnTo>
                    <a:pt x="96534" y="5889"/>
                  </a:lnTo>
                  <a:lnTo>
                    <a:pt x="89867" y="1681"/>
                  </a:lnTo>
                  <a:lnTo>
                    <a:pt x="82053" y="0"/>
                  </a:lnTo>
                  <a:lnTo>
                    <a:pt x="76843" y="4495"/>
                  </a:lnTo>
                  <a:lnTo>
                    <a:pt x="71056" y="24467"/>
                  </a:lnTo>
                  <a:lnTo>
                    <a:pt x="67339" y="81929"/>
                  </a:lnTo>
                  <a:lnTo>
                    <a:pt x="69602" y="140707"/>
                  </a:lnTo>
                  <a:lnTo>
                    <a:pt x="80532" y="200703"/>
                  </a:lnTo>
                  <a:lnTo>
                    <a:pt x="93508" y="244380"/>
                  </a:lnTo>
                  <a:lnTo>
                    <a:pt x="106864" y="259486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034842" y="1332460"/>
              <a:ext cx="97181" cy="132500"/>
            </a:xfrm>
            <a:custGeom>
              <a:avLst/>
              <a:gdLst/>
              <a:ahLst/>
              <a:cxnLst/>
              <a:rect l="0" t="0" r="0" b="0"/>
              <a:pathLst>
                <a:path w="97181" h="132500">
                  <a:moveTo>
                    <a:pt x="6193" y="86633"/>
                  </a:moveTo>
                  <a:lnTo>
                    <a:pt x="56801" y="68266"/>
                  </a:lnTo>
                  <a:lnTo>
                    <a:pt x="72119" y="57502"/>
                  </a:lnTo>
                  <a:lnTo>
                    <a:pt x="83421" y="42233"/>
                  </a:lnTo>
                  <a:lnTo>
                    <a:pt x="88007" y="33444"/>
                  </a:lnTo>
                  <a:lnTo>
                    <a:pt x="88818" y="25338"/>
                  </a:lnTo>
                  <a:lnTo>
                    <a:pt x="83729" y="10340"/>
                  </a:lnTo>
                  <a:lnTo>
                    <a:pt x="76979" y="5442"/>
                  </a:lnTo>
                  <a:lnTo>
                    <a:pt x="57498" y="0"/>
                  </a:lnTo>
                  <a:lnTo>
                    <a:pt x="48259" y="795"/>
                  </a:lnTo>
                  <a:lnTo>
                    <a:pt x="32003" y="7670"/>
                  </a:lnTo>
                  <a:lnTo>
                    <a:pt x="10221" y="29538"/>
                  </a:lnTo>
                  <a:lnTo>
                    <a:pt x="2367" y="50773"/>
                  </a:lnTo>
                  <a:lnTo>
                    <a:pt x="0" y="74065"/>
                  </a:lnTo>
                  <a:lnTo>
                    <a:pt x="2692" y="95650"/>
                  </a:lnTo>
                  <a:lnTo>
                    <a:pt x="10628" y="113481"/>
                  </a:lnTo>
                  <a:lnTo>
                    <a:pt x="15889" y="121381"/>
                  </a:lnTo>
                  <a:lnTo>
                    <a:pt x="23890" y="126648"/>
                  </a:lnTo>
                  <a:lnTo>
                    <a:pt x="44762" y="132499"/>
                  </a:lnTo>
                  <a:lnTo>
                    <a:pt x="97180" y="127071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59444" y="1335553"/>
              <a:ext cx="117244" cy="154344"/>
            </a:xfrm>
            <a:custGeom>
              <a:avLst/>
              <a:gdLst/>
              <a:ahLst/>
              <a:cxnLst/>
              <a:rect l="0" t="0" r="0" b="0"/>
              <a:pathLst>
                <a:path w="117244" h="154344">
                  <a:moveTo>
                    <a:pt x="83784" y="12773"/>
                  </a:moveTo>
                  <a:lnTo>
                    <a:pt x="73050" y="2039"/>
                  </a:lnTo>
                  <a:lnTo>
                    <a:pt x="65395" y="0"/>
                  </a:lnTo>
                  <a:lnTo>
                    <a:pt x="44907" y="731"/>
                  </a:lnTo>
                  <a:lnTo>
                    <a:pt x="35400" y="5868"/>
                  </a:lnTo>
                  <a:lnTo>
                    <a:pt x="18847" y="23558"/>
                  </a:lnTo>
                  <a:lnTo>
                    <a:pt x="2263" y="53411"/>
                  </a:lnTo>
                  <a:lnTo>
                    <a:pt x="0" y="76515"/>
                  </a:lnTo>
                  <a:lnTo>
                    <a:pt x="7700" y="122591"/>
                  </a:lnTo>
                  <a:lnTo>
                    <a:pt x="22175" y="148529"/>
                  </a:lnTo>
                  <a:lnTo>
                    <a:pt x="30356" y="152702"/>
                  </a:lnTo>
                  <a:lnTo>
                    <a:pt x="51426" y="154343"/>
                  </a:lnTo>
                  <a:lnTo>
                    <a:pt x="69777" y="148332"/>
                  </a:lnTo>
                  <a:lnTo>
                    <a:pt x="85422" y="137049"/>
                  </a:lnTo>
                  <a:lnTo>
                    <a:pt x="105736" y="111751"/>
                  </a:lnTo>
                  <a:lnTo>
                    <a:pt x="115257" y="92708"/>
                  </a:lnTo>
                  <a:lnTo>
                    <a:pt x="117243" y="73012"/>
                  </a:lnTo>
                  <a:lnTo>
                    <a:pt x="113257" y="54148"/>
                  </a:lnTo>
                  <a:lnTo>
                    <a:pt x="103998" y="38276"/>
                  </a:lnTo>
                  <a:lnTo>
                    <a:pt x="95389" y="29724"/>
                  </a:lnTo>
                  <a:lnTo>
                    <a:pt x="83784" y="22882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332661" y="1300588"/>
              <a:ext cx="112949" cy="171113"/>
            </a:xfrm>
            <a:custGeom>
              <a:avLst/>
              <a:gdLst/>
              <a:ahLst/>
              <a:cxnLst/>
              <a:rect l="0" t="0" r="0" b="0"/>
              <a:pathLst>
                <a:path w="112949" h="171113">
                  <a:moveTo>
                    <a:pt x="82430" y="17409"/>
                  </a:moveTo>
                  <a:lnTo>
                    <a:pt x="71697" y="6675"/>
                  </a:lnTo>
                  <a:lnTo>
                    <a:pt x="54445" y="1405"/>
                  </a:lnTo>
                  <a:lnTo>
                    <a:pt x="43554" y="0"/>
                  </a:lnTo>
                  <a:lnTo>
                    <a:pt x="25462" y="4429"/>
                  </a:lnTo>
                  <a:lnTo>
                    <a:pt x="17493" y="8756"/>
                  </a:lnTo>
                  <a:lnTo>
                    <a:pt x="5643" y="22549"/>
                  </a:lnTo>
                  <a:lnTo>
                    <a:pt x="909" y="30946"/>
                  </a:lnTo>
                  <a:lnTo>
                    <a:pt x="0" y="39913"/>
                  </a:lnTo>
                  <a:lnTo>
                    <a:pt x="4982" y="58863"/>
                  </a:lnTo>
                  <a:lnTo>
                    <a:pt x="17680" y="72527"/>
                  </a:lnTo>
                  <a:lnTo>
                    <a:pt x="72849" y="97799"/>
                  </a:lnTo>
                  <a:lnTo>
                    <a:pt x="82783" y="101331"/>
                  </a:lnTo>
                  <a:lnTo>
                    <a:pt x="99811" y="114242"/>
                  </a:lnTo>
                  <a:lnTo>
                    <a:pt x="107497" y="122403"/>
                  </a:lnTo>
                  <a:lnTo>
                    <a:pt x="111498" y="131213"/>
                  </a:lnTo>
                  <a:lnTo>
                    <a:pt x="112948" y="149989"/>
                  </a:lnTo>
                  <a:lnTo>
                    <a:pt x="109515" y="157467"/>
                  </a:lnTo>
                  <a:lnTo>
                    <a:pt x="96714" y="168771"/>
                  </a:lnTo>
                  <a:lnTo>
                    <a:pt x="88584" y="171112"/>
                  </a:lnTo>
                  <a:lnTo>
                    <a:pt x="61039" y="169039"/>
                  </a:lnTo>
                  <a:lnTo>
                    <a:pt x="33781" y="161311"/>
                  </a:lnTo>
                  <a:lnTo>
                    <a:pt x="11663" y="148834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977296" y="1613280"/>
            <a:ext cx="2007808" cy="730124"/>
            <a:chOff x="977296" y="1613280"/>
            <a:chExt cx="2007808" cy="730124"/>
          </a:xfrm>
        </p:grpSpPr>
        <p:sp>
          <p:nvSpPr>
            <p:cNvPr id="99" name="Freeform 98"/>
            <p:cNvSpPr/>
            <p:nvPr/>
          </p:nvSpPr>
          <p:spPr>
            <a:xfrm>
              <a:off x="977296" y="1679556"/>
              <a:ext cx="168835" cy="171204"/>
            </a:xfrm>
            <a:custGeom>
              <a:avLst/>
              <a:gdLst/>
              <a:ahLst/>
              <a:cxnLst/>
              <a:rect l="0" t="0" r="0" b="0"/>
              <a:pathLst>
                <a:path w="168835" h="171204">
                  <a:moveTo>
                    <a:pt x="81716" y="0"/>
                  </a:moveTo>
                  <a:lnTo>
                    <a:pt x="61862" y="0"/>
                  </a:lnTo>
                  <a:lnTo>
                    <a:pt x="46574" y="5541"/>
                  </a:lnTo>
                  <a:lnTo>
                    <a:pt x="19829" y="26028"/>
                  </a:lnTo>
                  <a:lnTo>
                    <a:pt x="5779" y="48921"/>
                  </a:lnTo>
                  <a:lnTo>
                    <a:pt x="0" y="80407"/>
                  </a:lnTo>
                  <a:lnTo>
                    <a:pt x="3251" y="111091"/>
                  </a:lnTo>
                  <a:lnTo>
                    <a:pt x="10828" y="127636"/>
                  </a:lnTo>
                  <a:lnTo>
                    <a:pt x="22160" y="141916"/>
                  </a:lnTo>
                  <a:lnTo>
                    <a:pt x="46063" y="160597"/>
                  </a:lnTo>
                  <a:lnTo>
                    <a:pt x="63792" y="169378"/>
                  </a:lnTo>
                  <a:lnTo>
                    <a:pt x="82061" y="171203"/>
                  </a:lnTo>
                  <a:lnTo>
                    <a:pt x="99530" y="167512"/>
                  </a:lnTo>
                  <a:lnTo>
                    <a:pt x="127675" y="148213"/>
                  </a:lnTo>
                  <a:lnTo>
                    <a:pt x="158490" y="117212"/>
                  </a:lnTo>
                  <a:lnTo>
                    <a:pt x="167089" y="100922"/>
                  </a:lnTo>
                  <a:lnTo>
                    <a:pt x="168834" y="80523"/>
                  </a:lnTo>
                  <a:lnTo>
                    <a:pt x="161489" y="38530"/>
                  </a:lnTo>
                  <a:lnTo>
                    <a:pt x="148062" y="14649"/>
                  </a:lnTo>
                  <a:lnTo>
                    <a:pt x="140491" y="9766"/>
                  </a:lnTo>
                  <a:lnTo>
                    <a:pt x="91066" y="0"/>
                  </a:lnTo>
                </a:path>
              </a:pathLst>
            </a:custGeom>
            <a:ln w="3390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4" name="Group 123"/>
            <p:cNvGrpSpPr/>
            <p:nvPr/>
          </p:nvGrpSpPr>
          <p:grpSpPr>
            <a:xfrm>
              <a:off x="1314336" y="1613280"/>
              <a:ext cx="1670768" cy="730124"/>
              <a:chOff x="1314336" y="1613280"/>
              <a:chExt cx="1670768" cy="730124"/>
            </a:xfrm>
          </p:grpSpPr>
          <p:sp>
            <p:nvSpPr>
              <p:cNvPr id="100" name="Freeform 99"/>
              <p:cNvSpPr/>
              <p:nvPr/>
            </p:nvSpPr>
            <p:spPr>
              <a:xfrm>
                <a:off x="1314336" y="1725584"/>
                <a:ext cx="146725" cy="122273"/>
              </a:xfrm>
              <a:custGeom>
                <a:avLst/>
                <a:gdLst/>
                <a:ahLst/>
                <a:cxnLst/>
                <a:rect l="0" t="0" r="0" b="0"/>
                <a:pathLst>
                  <a:path w="146725" h="122273">
                    <a:moveTo>
                      <a:pt x="90625" y="66172"/>
                    </a:moveTo>
                    <a:lnTo>
                      <a:pt x="77683" y="28259"/>
                    </a:lnTo>
                    <a:lnTo>
                      <a:pt x="72647" y="19080"/>
                    </a:lnTo>
                    <a:lnTo>
                      <a:pt x="58740" y="6111"/>
                    </a:lnTo>
                    <a:lnTo>
                      <a:pt x="50669" y="1198"/>
                    </a:lnTo>
                    <a:lnTo>
                      <a:pt x="42171" y="0"/>
                    </a:lnTo>
                    <a:lnTo>
                      <a:pt x="24418" y="4210"/>
                    </a:lnTo>
                    <a:lnTo>
                      <a:pt x="11679" y="15778"/>
                    </a:lnTo>
                    <a:lnTo>
                      <a:pt x="6828" y="23226"/>
                    </a:lnTo>
                    <a:lnTo>
                      <a:pt x="0" y="53563"/>
                    </a:lnTo>
                    <a:lnTo>
                      <a:pt x="2941" y="83906"/>
                    </a:lnTo>
                    <a:lnTo>
                      <a:pt x="8274" y="90461"/>
                    </a:lnTo>
                    <a:lnTo>
                      <a:pt x="25282" y="97745"/>
                    </a:lnTo>
                    <a:lnTo>
                      <a:pt x="33557" y="97609"/>
                    </a:lnTo>
                    <a:lnTo>
                      <a:pt x="48293" y="91918"/>
                    </a:lnTo>
                    <a:lnTo>
                      <a:pt x="68270" y="72069"/>
                    </a:lnTo>
                    <a:lnTo>
                      <a:pt x="73644" y="70103"/>
                    </a:lnTo>
                    <a:lnTo>
                      <a:pt x="78265" y="71909"/>
                    </a:lnTo>
                    <a:lnTo>
                      <a:pt x="115929" y="110141"/>
                    </a:lnTo>
                    <a:lnTo>
                      <a:pt x="128189" y="116880"/>
                    </a:lnTo>
                    <a:lnTo>
                      <a:pt x="146724" y="122272"/>
                    </a:lnTo>
                  </a:path>
                </a:pathLst>
              </a:custGeom>
              <a:ln w="3390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1467285" y="1613280"/>
                <a:ext cx="59226" cy="234577"/>
              </a:xfrm>
              <a:custGeom>
                <a:avLst/>
                <a:gdLst/>
                <a:ahLst/>
                <a:cxnLst/>
                <a:rect l="0" t="0" r="0" b="0"/>
                <a:pathLst>
                  <a:path w="59226" h="234577">
                    <a:moveTo>
                      <a:pt x="59225" y="234576"/>
                    </a:moveTo>
                    <a:lnTo>
                      <a:pt x="49298" y="224649"/>
                    </a:lnTo>
                    <a:lnTo>
                      <a:pt x="44424" y="208693"/>
                    </a:lnTo>
                    <a:lnTo>
                      <a:pt x="33574" y="160061"/>
                    </a:lnTo>
                    <a:lnTo>
                      <a:pt x="15529" y="103701"/>
                    </a:lnTo>
                    <a:lnTo>
                      <a:pt x="0" y="56930"/>
                    </a:lnTo>
                    <a:lnTo>
                      <a:pt x="583" y="23914"/>
                    </a:lnTo>
                    <a:lnTo>
                      <a:pt x="4547" y="15179"/>
                    </a:lnTo>
                    <a:lnTo>
                      <a:pt x="17263" y="2704"/>
                    </a:lnTo>
                    <a:lnTo>
                      <a:pt x="25017" y="0"/>
                    </a:lnTo>
                    <a:lnTo>
                      <a:pt x="59225" y="827"/>
                    </a:lnTo>
                  </a:path>
                </a:pathLst>
              </a:custGeom>
              <a:ln w="3390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1451710" y="1716956"/>
                <a:ext cx="84151" cy="18701"/>
              </a:xfrm>
              <a:custGeom>
                <a:avLst/>
                <a:gdLst/>
                <a:ahLst/>
                <a:cxnLst/>
                <a:rect l="0" t="0" r="0" b="0"/>
                <a:pathLst>
                  <a:path w="84151" h="18701">
                    <a:moveTo>
                      <a:pt x="84150" y="0"/>
                    </a:moveTo>
                    <a:lnTo>
                      <a:pt x="36305" y="14909"/>
                    </a:lnTo>
                    <a:lnTo>
                      <a:pt x="0" y="18700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1594884" y="1651507"/>
                <a:ext cx="25127" cy="168300"/>
              </a:xfrm>
              <a:custGeom>
                <a:avLst/>
                <a:gdLst/>
                <a:ahLst/>
                <a:cxnLst/>
                <a:rect l="0" t="0" r="0" b="0"/>
                <a:pathLst>
                  <a:path w="25127" h="168300">
                    <a:moveTo>
                      <a:pt x="6426" y="0"/>
                    </a:moveTo>
                    <a:lnTo>
                      <a:pt x="0" y="24471"/>
                    </a:lnTo>
                    <a:lnTo>
                      <a:pt x="424" y="71630"/>
                    </a:lnTo>
                    <a:lnTo>
                      <a:pt x="13100" y="127557"/>
                    </a:lnTo>
                    <a:lnTo>
                      <a:pt x="25126" y="168299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1563910" y="1726306"/>
                <a:ext cx="93501" cy="9351"/>
              </a:xfrm>
              <a:custGeom>
                <a:avLst/>
                <a:gdLst/>
                <a:ahLst/>
                <a:cxnLst/>
                <a:rect l="0" t="0" r="0" b="0"/>
                <a:pathLst>
                  <a:path w="93501" h="9351">
                    <a:moveTo>
                      <a:pt x="93500" y="0"/>
                    </a:moveTo>
                    <a:lnTo>
                      <a:pt x="60217" y="7401"/>
                    </a:lnTo>
                    <a:lnTo>
                      <a:pt x="29270" y="8772"/>
                    </a:lnTo>
                    <a:lnTo>
                      <a:pt x="0" y="9350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1663917" y="1697739"/>
                <a:ext cx="86993" cy="108884"/>
              </a:xfrm>
              <a:custGeom>
                <a:avLst/>
                <a:gdLst/>
                <a:ahLst/>
                <a:cxnLst/>
                <a:rect l="0" t="0" r="0" b="0"/>
                <a:pathLst>
                  <a:path w="86993" h="108884">
                    <a:moveTo>
                      <a:pt x="2842" y="47267"/>
                    </a:moveTo>
                    <a:lnTo>
                      <a:pt x="40755" y="44497"/>
                    </a:lnTo>
                    <a:lnTo>
                      <a:pt x="49934" y="42304"/>
                    </a:lnTo>
                    <a:lnTo>
                      <a:pt x="57092" y="37725"/>
                    </a:lnTo>
                    <a:lnTo>
                      <a:pt x="67816" y="24326"/>
                    </a:lnTo>
                    <a:lnTo>
                      <a:pt x="67975" y="17429"/>
                    </a:lnTo>
                    <a:lnTo>
                      <a:pt x="64964" y="10753"/>
                    </a:lnTo>
                    <a:lnTo>
                      <a:pt x="59840" y="4224"/>
                    </a:lnTo>
                    <a:lnTo>
                      <a:pt x="53307" y="911"/>
                    </a:lnTo>
                    <a:lnTo>
                      <a:pt x="37738" y="0"/>
                    </a:lnTo>
                    <a:lnTo>
                      <a:pt x="23200" y="5828"/>
                    </a:lnTo>
                    <a:lnTo>
                      <a:pt x="16414" y="10291"/>
                    </a:lnTo>
                    <a:lnTo>
                      <a:pt x="6104" y="23561"/>
                    </a:lnTo>
                    <a:lnTo>
                      <a:pt x="1900" y="31463"/>
                    </a:lnTo>
                    <a:lnTo>
                      <a:pt x="0" y="48554"/>
                    </a:lnTo>
                    <a:lnTo>
                      <a:pt x="3657" y="65500"/>
                    </a:lnTo>
                    <a:lnTo>
                      <a:pt x="22934" y="93309"/>
                    </a:lnTo>
                    <a:lnTo>
                      <a:pt x="28704" y="99778"/>
                    </a:lnTo>
                    <a:lnTo>
                      <a:pt x="46195" y="106966"/>
                    </a:lnTo>
                    <a:lnTo>
                      <a:pt x="56677" y="108883"/>
                    </a:lnTo>
                    <a:lnTo>
                      <a:pt x="64705" y="108083"/>
                    </a:lnTo>
                    <a:lnTo>
                      <a:pt x="71095" y="105472"/>
                    </a:lnTo>
                    <a:lnTo>
                      <a:pt x="86992" y="94017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1788309" y="1698256"/>
                <a:ext cx="65450" cy="95807"/>
              </a:xfrm>
              <a:custGeom>
                <a:avLst/>
                <a:gdLst/>
                <a:ahLst/>
                <a:cxnLst/>
                <a:rect l="0" t="0" r="0" b="0"/>
                <a:pathLst>
                  <a:path w="65450" h="95807">
                    <a:moveTo>
                      <a:pt x="0" y="46750"/>
                    </a:moveTo>
                    <a:lnTo>
                      <a:pt x="2770" y="84663"/>
                    </a:lnTo>
                    <a:lnTo>
                      <a:pt x="5387" y="95806"/>
                    </a:lnTo>
                    <a:lnTo>
                      <a:pt x="915" y="58533"/>
                    </a:lnTo>
                    <a:lnTo>
                      <a:pt x="5235" y="28771"/>
                    </a:lnTo>
                    <a:lnTo>
                      <a:pt x="9723" y="21259"/>
                    </a:lnTo>
                    <a:lnTo>
                      <a:pt x="23021" y="10141"/>
                    </a:lnTo>
                    <a:lnTo>
                      <a:pt x="39320" y="4507"/>
                    </a:lnTo>
                    <a:lnTo>
                      <a:pt x="65449" y="0"/>
                    </a:lnTo>
                  </a:path>
                </a:pathLst>
              </a:custGeom>
              <a:ln w="3390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1990495" y="1685243"/>
                <a:ext cx="87664" cy="126022"/>
              </a:xfrm>
              <a:custGeom>
                <a:avLst/>
                <a:gdLst/>
                <a:ahLst/>
                <a:cxnLst/>
                <a:rect l="0" t="0" r="0" b="0"/>
                <a:pathLst>
                  <a:path w="87664" h="126022">
                    <a:moveTo>
                      <a:pt x="87663" y="13013"/>
                    </a:moveTo>
                    <a:lnTo>
                      <a:pt x="48621" y="0"/>
                    </a:lnTo>
                    <a:lnTo>
                      <a:pt x="40857" y="182"/>
                    </a:lnTo>
                    <a:lnTo>
                      <a:pt x="26690" y="5925"/>
                    </a:lnTo>
                    <a:lnTo>
                      <a:pt x="16238" y="18174"/>
                    </a:lnTo>
                    <a:lnTo>
                      <a:pt x="1063" y="51433"/>
                    </a:lnTo>
                    <a:lnTo>
                      <a:pt x="0" y="69566"/>
                    </a:lnTo>
                    <a:lnTo>
                      <a:pt x="4029" y="86976"/>
                    </a:lnTo>
                    <a:lnTo>
                      <a:pt x="12746" y="101639"/>
                    </a:lnTo>
                    <a:lnTo>
                      <a:pt x="34299" y="121576"/>
                    </a:lnTo>
                    <a:lnTo>
                      <a:pt x="40659" y="124866"/>
                    </a:lnTo>
                    <a:lnTo>
                      <a:pt x="45938" y="126021"/>
                    </a:lnTo>
                    <a:lnTo>
                      <a:pt x="59613" y="125213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2091262" y="1716956"/>
                <a:ext cx="73341" cy="94838"/>
              </a:xfrm>
              <a:custGeom>
                <a:avLst/>
                <a:gdLst/>
                <a:ahLst/>
                <a:cxnLst/>
                <a:rect l="0" t="0" r="0" b="0"/>
                <a:pathLst>
                  <a:path w="73341" h="94838">
                    <a:moveTo>
                      <a:pt x="42995" y="0"/>
                    </a:moveTo>
                    <a:lnTo>
                      <a:pt x="28104" y="4964"/>
                    </a:lnTo>
                    <a:lnTo>
                      <a:pt x="15253" y="15712"/>
                    </a:lnTo>
                    <a:lnTo>
                      <a:pt x="8917" y="22941"/>
                    </a:lnTo>
                    <a:lnTo>
                      <a:pt x="1877" y="42055"/>
                    </a:lnTo>
                    <a:lnTo>
                      <a:pt x="0" y="52970"/>
                    </a:lnTo>
                    <a:lnTo>
                      <a:pt x="3455" y="70638"/>
                    </a:lnTo>
                    <a:lnTo>
                      <a:pt x="7285" y="78259"/>
                    </a:lnTo>
                    <a:lnTo>
                      <a:pt x="19852" y="89496"/>
                    </a:lnTo>
                    <a:lnTo>
                      <a:pt x="27566" y="93947"/>
                    </a:lnTo>
                    <a:lnTo>
                      <a:pt x="35826" y="94837"/>
                    </a:lnTo>
                    <a:lnTo>
                      <a:pt x="53314" y="90285"/>
                    </a:lnTo>
                    <a:lnTo>
                      <a:pt x="65935" y="78565"/>
                    </a:lnTo>
                    <a:lnTo>
                      <a:pt x="70755" y="71077"/>
                    </a:lnTo>
                    <a:lnTo>
                      <a:pt x="73340" y="54445"/>
                    </a:lnTo>
                    <a:lnTo>
                      <a:pt x="71045" y="9350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2218407" y="1727560"/>
                <a:ext cx="84151" cy="73547"/>
              </a:xfrm>
              <a:custGeom>
                <a:avLst/>
                <a:gdLst/>
                <a:ahLst/>
                <a:cxnLst/>
                <a:rect l="0" t="0" r="0" b="0"/>
                <a:pathLst>
                  <a:path w="84151" h="73547">
                    <a:moveTo>
                      <a:pt x="0" y="17446"/>
                    </a:moveTo>
                    <a:lnTo>
                      <a:pt x="0" y="37300"/>
                    </a:lnTo>
                    <a:lnTo>
                      <a:pt x="9927" y="64538"/>
                    </a:lnTo>
                    <a:lnTo>
                      <a:pt x="11812" y="67540"/>
                    </a:lnTo>
                    <a:lnTo>
                      <a:pt x="12030" y="66426"/>
                    </a:lnTo>
                    <a:lnTo>
                      <a:pt x="9879" y="37279"/>
                    </a:lnTo>
                    <a:lnTo>
                      <a:pt x="15126" y="17949"/>
                    </a:lnTo>
                    <a:lnTo>
                      <a:pt x="19434" y="8432"/>
                    </a:lnTo>
                    <a:lnTo>
                      <a:pt x="25422" y="3126"/>
                    </a:lnTo>
                    <a:lnTo>
                      <a:pt x="32531" y="627"/>
                    </a:lnTo>
                    <a:lnTo>
                      <a:pt x="40387" y="0"/>
                    </a:lnTo>
                    <a:lnTo>
                      <a:pt x="46664" y="2698"/>
                    </a:lnTo>
                    <a:lnTo>
                      <a:pt x="72698" y="37898"/>
                    </a:lnTo>
                    <a:lnTo>
                      <a:pt x="84150" y="73546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2343729" y="1711993"/>
                <a:ext cx="60529" cy="89114"/>
              </a:xfrm>
              <a:custGeom>
                <a:avLst/>
                <a:gdLst/>
                <a:ahLst/>
                <a:cxnLst/>
                <a:rect l="0" t="0" r="0" b="0"/>
                <a:pathLst>
                  <a:path w="60529" h="89114">
                    <a:moveTo>
                      <a:pt x="42977" y="4963"/>
                    </a:moveTo>
                    <a:lnTo>
                      <a:pt x="28087" y="0"/>
                    </a:lnTo>
                    <a:lnTo>
                      <a:pt x="12465" y="333"/>
                    </a:lnTo>
                    <a:lnTo>
                      <a:pt x="3936" y="1877"/>
                    </a:lnTo>
                    <a:lnTo>
                      <a:pt x="327" y="6022"/>
                    </a:lnTo>
                    <a:lnTo>
                      <a:pt x="0" y="11902"/>
                    </a:lnTo>
                    <a:lnTo>
                      <a:pt x="1859" y="18939"/>
                    </a:lnTo>
                    <a:lnTo>
                      <a:pt x="7254" y="24669"/>
                    </a:lnTo>
                    <a:lnTo>
                      <a:pt x="52343" y="44792"/>
                    </a:lnTo>
                    <a:lnTo>
                      <a:pt x="57532" y="50215"/>
                    </a:lnTo>
                    <a:lnTo>
                      <a:pt x="59953" y="56948"/>
                    </a:lnTo>
                    <a:lnTo>
                      <a:pt x="60528" y="64553"/>
                    </a:lnTo>
                    <a:lnTo>
                      <a:pt x="57794" y="70662"/>
                    </a:lnTo>
                    <a:lnTo>
                      <a:pt x="33628" y="89113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2449259" y="1726306"/>
                <a:ext cx="59386" cy="84373"/>
              </a:xfrm>
              <a:custGeom>
                <a:avLst/>
                <a:gdLst/>
                <a:ahLst/>
                <a:cxnLst/>
                <a:rect l="0" t="0" r="0" b="0"/>
                <a:pathLst>
                  <a:path w="59386" h="84373">
                    <a:moveTo>
                      <a:pt x="30947" y="0"/>
                    </a:moveTo>
                    <a:lnTo>
                      <a:pt x="16056" y="9927"/>
                    </a:lnTo>
                    <a:lnTo>
                      <a:pt x="5975" y="23112"/>
                    </a:lnTo>
                    <a:lnTo>
                      <a:pt x="1832" y="30991"/>
                    </a:lnTo>
                    <a:lnTo>
                      <a:pt x="0" y="48057"/>
                    </a:lnTo>
                    <a:lnTo>
                      <a:pt x="3687" y="64992"/>
                    </a:lnTo>
                    <a:lnTo>
                      <a:pt x="12252" y="79445"/>
                    </a:lnTo>
                    <a:lnTo>
                      <a:pt x="18483" y="83091"/>
                    </a:lnTo>
                    <a:lnTo>
                      <a:pt x="33718" y="84372"/>
                    </a:lnTo>
                    <a:lnTo>
                      <a:pt x="48108" y="78708"/>
                    </a:lnTo>
                    <a:lnTo>
                      <a:pt x="54854" y="74288"/>
                    </a:lnTo>
                    <a:lnTo>
                      <a:pt x="58313" y="67187"/>
                    </a:lnTo>
                    <a:lnTo>
                      <a:pt x="59385" y="48214"/>
                    </a:lnTo>
                    <a:lnTo>
                      <a:pt x="49646" y="9350"/>
                    </a:lnTo>
                  </a:path>
                </a:pathLst>
              </a:custGeom>
              <a:ln w="3390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2555006" y="1755610"/>
                <a:ext cx="65450" cy="67541"/>
              </a:xfrm>
              <a:custGeom>
                <a:avLst/>
                <a:gdLst/>
                <a:ahLst/>
                <a:cxnLst/>
                <a:rect l="0" t="0" r="0" b="0"/>
                <a:pathLst>
                  <a:path w="65450" h="67541">
                    <a:moveTo>
                      <a:pt x="0" y="17446"/>
                    </a:moveTo>
                    <a:lnTo>
                      <a:pt x="2770" y="55359"/>
                    </a:lnTo>
                    <a:lnTo>
                      <a:pt x="5386" y="67540"/>
                    </a:lnTo>
                    <a:lnTo>
                      <a:pt x="3086" y="62566"/>
                    </a:lnTo>
                    <a:lnTo>
                      <a:pt x="914" y="37279"/>
                    </a:lnTo>
                    <a:lnTo>
                      <a:pt x="5234" y="8432"/>
                    </a:lnTo>
                    <a:lnTo>
                      <a:pt x="9723" y="3125"/>
                    </a:lnTo>
                    <a:lnTo>
                      <a:pt x="15832" y="627"/>
                    </a:lnTo>
                    <a:lnTo>
                      <a:pt x="23021" y="0"/>
                    </a:lnTo>
                    <a:lnTo>
                      <a:pt x="29892" y="2698"/>
                    </a:lnTo>
                    <a:lnTo>
                      <a:pt x="43066" y="14008"/>
                    </a:lnTo>
                    <a:lnTo>
                      <a:pt x="65449" y="45496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2657485" y="1726974"/>
                <a:ext cx="93871" cy="111532"/>
              </a:xfrm>
              <a:custGeom>
                <a:avLst/>
                <a:gdLst/>
                <a:ahLst/>
                <a:cxnLst/>
                <a:rect l="0" t="0" r="0" b="0"/>
                <a:pathLst>
                  <a:path w="93871" h="111532">
                    <a:moveTo>
                      <a:pt x="65820" y="46082"/>
                    </a:moveTo>
                    <a:lnTo>
                      <a:pt x="47843" y="7040"/>
                    </a:lnTo>
                    <a:lnTo>
                      <a:pt x="41369" y="2393"/>
                    </a:lnTo>
                    <a:lnTo>
                      <a:pt x="33936" y="334"/>
                    </a:lnTo>
                    <a:lnTo>
                      <a:pt x="25864" y="0"/>
                    </a:lnTo>
                    <a:lnTo>
                      <a:pt x="18405" y="2894"/>
                    </a:lnTo>
                    <a:lnTo>
                      <a:pt x="4576" y="14421"/>
                    </a:lnTo>
                    <a:lnTo>
                      <a:pt x="1097" y="23935"/>
                    </a:lnTo>
                    <a:lnTo>
                      <a:pt x="0" y="48359"/>
                    </a:lnTo>
                    <a:lnTo>
                      <a:pt x="10188" y="81386"/>
                    </a:lnTo>
                    <a:lnTo>
                      <a:pt x="16265" y="87279"/>
                    </a:lnTo>
                    <a:lnTo>
                      <a:pt x="23434" y="90169"/>
                    </a:lnTo>
                    <a:lnTo>
                      <a:pt x="31329" y="91056"/>
                    </a:lnTo>
                    <a:lnTo>
                      <a:pt x="37632" y="88532"/>
                    </a:lnTo>
                    <a:lnTo>
                      <a:pt x="47405" y="77415"/>
                    </a:lnTo>
                    <a:lnTo>
                      <a:pt x="51465" y="76320"/>
                    </a:lnTo>
                    <a:lnTo>
                      <a:pt x="55211" y="78708"/>
                    </a:lnTo>
                    <a:lnTo>
                      <a:pt x="73652" y="99969"/>
                    </a:lnTo>
                    <a:lnTo>
                      <a:pt x="82460" y="106393"/>
                    </a:lnTo>
                    <a:lnTo>
                      <a:pt x="93870" y="111531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2760705" y="1749657"/>
                <a:ext cx="84151" cy="98200"/>
              </a:xfrm>
              <a:custGeom>
                <a:avLst/>
                <a:gdLst/>
                <a:ahLst/>
                <a:cxnLst/>
                <a:rect l="0" t="0" r="0" b="0"/>
                <a:pathLst>
                  <a:path w="84151" h="98200">
                    <a:moveTo>
                      <a:pt x="0" y="14049"/>
                    </a:moveTo>
                    <a:lnTo>
                      <a:pt x="2770" y="51962"/>
                    </a:lnTo>
                    <a:lnTo>
                      <a:pt x="5387" y="64143"/>
                    </a:lnTo>
                    <a:lnTo>
                      <a:pt x="3086" y="59169"/>
                    </a:lnTo>
                    <a:lnTo>
                      <a:pt x="914" y="33882"/>
                    </a:lnTo>
                    <a:lnTo>
                      <a:pt x="5947" y="14553"/>
                    </a:lnTo>
                    <a:lnTo>
                      <a:pt x="10198" y="5035"/>
                    </a:lnTo>
                    <a:lnTo>
                      <a:pt x="16148" y="768"/>
                    </a:lnTo>
                    <a:lnTo>
                      <a:pt x="23232" y="0"/>
                    </a:lnTo>
                    <a:lnTo>
                      <a:pt x="38375" y="4689"/>
                    </a:lnTo>
                    <a:lnTo>
                      <a:pt x="52031" y="13698"/>
                    </a:lnTo>
                    <a:lnTo>
                      <a:pt x="62256" y="27399"/>
                    </a:lnTo>
                    <a:lnTo>
                      <a:pt x="69225" y="44916"/>
                    </a:lnTo>
                    <a:lnTo>
                      <a:pt x="76469" y="81710"/>
                    </a:lnTo>
                    <a:lnTo>
                      <a:pt x="84150" y="98199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2900954" y="1614107"/>
                <a:ext cx="18701" cy="224400"/>
              </a:xfrm>
              <a:custGeom>
                <a:avLst/>
                <a:gdLst/>
                <a:ahLst/>
                <a:cxnLst/>
                <a:rect l="0" t="0" r="0" b="0"/>
                <a:pathLst>
                  <a:path w="18701" h="224400">
                    <a:moveTo>
                      <a:pt x="0" y="0"/>
                    </a:moveTo>
                    <a:lnTo>
                      <a:pt x="0" y="48083"/>
                    </a:lnTo>
                    <a:lnTo>
                      <a:pt x="4964" y="101843"/>
                    </a:lnTo>
                    <a:lnTo>
                      <a:pt x="9522" y="155018"/>
                    </a:lnTo>
                    <a:lnTo>
                      <a:pt x="16579" y="199997"/>
                    </a:lnTo>
                    <a:lnTo>
                      <a:pt x="18700" y="224399"/>
                    </a:lnTo>
                  </a:path>
                </a:pathLst>
              </a:custGeom>
              <a:ln w="3390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2826154" y="1679556"/>
                <a:ext cx="158950" cy="18701"/>
              </a:xfrm>
              <a:custGeom>
                <a:avLst/>
                <a:gdLst/>
                <a:ahLst/>
                <a:cxnLst/>
                <a:rect l="0" t="0" r="0" b="0"/>
                <a:pathLst>
                  <a:path w="158950" h="18701">
                    <a:moveTo>
                      <a:pt x="158949" y="18700"/>
                    </a:moveTo>
                    <a:lnTo>
                      <a:pt x="144059" y="13737"/>
                    </a:lnTo>
                    <a:lnTo>
                      <a:pt x="128437" y="14070"/>
                    </a:lnTo>
                    <a:lnTo>
                      <a:pt x="111105" y="15604"/>
                    </a:lnTo>
                    <a:lnTo>
                      <a:pt x="60342" y="10379"/>
                    </a:lnTo>
                    <a:lnTo>
                      <a:pt x="10819" y="2086"/>
                    </a:lnTo>
                    <a:lnTo>
                      <a:pt x="0" y="0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1331179" y="1913305"/>
                <a:ext cx="111182" cy="336600"/>
              </a:xfrm>
              <a:custGeom>
                <a:avLst/>
                <a:gdLst/>
                <a:ahLst/>
                <a:cxnLst/>
                <a:rect l="0" t="0" r="0" b="0"/>
                <a:pathLst>
                  <a:path w="111182" h="336600">
                    <a:moveTo>
                      <a:pt x="111181" y="0"/>
                    </a:moveTo>
                    <a:lnTo>
                      <a:pt x="57122" y="37886"/>
                    </a:lnTo>
                    <a:lnTo>
                      <a:pt x="44561" y="51122"/>
                    </a:lnTo>
                    <a:lnTo>
                      <a:pt x="19618" y="99039"/>
                    </a:lnTo>
                    <a:lnTo>
                      <a:pt x="4135" y="146961"/>
                    </a:lnTo>
                    <a:lnTo>
                      <a:pt x="0" y="196444"/>
                    </a:lnTo>
                    <a:lnTo>
                      <a:pt x="4146" y="251198"/>
                    </a:lnTo>
                    <a:lnTo>
                      <a:pt x="17019" y="286708"/>
                    </a:lnTo>
                    <a:lnTo>
                      <a:pt x="33992" y="312004"/>
                    </a:lnTo>
                    <a:lnTo>
                      <a:pt x="48825" y="323244"/>
                    </a:lnTo>
                    <a:lnTo>
                      <a:pt x="73781" y="336599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1461060" y="2035744"/>
                <a:ext cx="187001" cy="214161"/>
              </a:xfrm>
              <a:custGeom>
                <a:avLst/>
                <a:gdLst/>
                <a:ahLst/>
                <a:cxnLst/>
                <a:rect l="0" t="0" r="0" b="0"/>
                <a:pathLst>
                  <a:path w="187001" h="214161">
                    <a:moveTo>
                      <a:pt x="0" y="186110"/>
                    </a:moveTo>
                    <a:lnTo>
                      <a:pt x="2771" y="142656"/>
                    </a:lnTo>
                    <a:lnTo>
                      <a:pt x="10171" y="100167"/>
                    </a:lnTo>
                    <a:lnTo>
                      <a:pt x="17015" y="44237"/>
                    </a:lnTo>
                    <a:lnTo>
                      <a:pt x="23165" y="5787"/>
                    </a:lnTo>
                    <a:lnTo>
                      <a:pt x="25832" y="445"/>
                    </a:lnTo>
                    <a:lnTo>
                      <a:pt x="28649" y="0"/>
                    </a:lnTo>
                    <a:lnTo>
                      <a:pt x="31566" y="2820"/>
                    </a:lnTo>
                    <a:lnTo>
                      <a:pt x="54046" y="54936"/>
                    </a:lnTo>
                    <a:lnTo>
                      <a:pt x="64191" y="69287"/>
                    </a:lnTo>
                    <a:lnTo>
                      <a:pt x="78396" y="79820"/>
                    </a:lnTo>
                    <a:lnTo>
                      <a:pt x="86547" y="84084"/>
                    </a:lnTo>
                    <a:lnTo>
                      <a:pt x="94059" y="83809"/>
                    </a:lnTo>
                    <a:lnTo>
                      <a:pt x="101145" y="80510"/>
                    </a:lnTo>
                    <a:lnTo>
                      <a:pt x="113520" y="68532"/>
                    </a:lnTo>
                    <a:lnTo>
                      <a:pt x="147363" y="15547"/>
                    </a:lnTo>
                    <a:lnTo>
                      <a:pt x="151225" y="6951"/>
                    </a:lnTo>
                    <a:lnTo>
                      <a:pt x="154839" y="4338"/>
                    </a:lnTo>
                    <a:lnTo>
                      <a:pt x="158287" y="5712"/>
                    </a:lnTo>
                    <a:lnTo>
                      <a:pt x="161624" y="9745"/>
                    </a:lnTo>
                    <a:lnTo>
                      <a:pt x="166322" y="40239"/>
                    </a:lnTo>
                    <a:lnTo>
                      <a:pt x="167714" y="82172"/>
                    </a:lnTo>
                    <a:lnTo>
                      <a:pt x="173090" y="127495"/>
                    </a:lnTo>
                    <a:lnTo>
                      <a:pt x="177788" y="179803"/>
                    </a:lnTo>
                    <a:lnTo>
                      <a:pt x="187000" y="214160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1696857" y="2006805"/>
                <a:ext cx="136594" cy="220003"/>
              </a:xfrm>
              <a:custGeom>
                <a:avLst/>
                <a:gdLst/>
                <a:ahLst/>
                <a:cxnLst/>
                <a:rect l="0" t="0" r="0" b="0"/>
                <a:pathLst>
                  <a:path w="136594" h="220003">
                    <a:moveTo>
                      <a:pt x="72751" y="18700"/>
                    </a:moveTo>
                    <a:lnTo>
                      <a:pt x="52897" y="18700"/>
                    </a:lnTo>
                    <a:lnTo>
                      <a:pt x="37609" y="24241"/>
                    </a:lnTo>
                    <a:lnTo>
                      <a:pt x="30623" y="28627"/>
                    </a:lnTo>
                    <a:lnTo>
                      <a:pt x="20091" y="41812"/>
                    </a:lnTo>
                    <a:lnTo>
                      <a:pt x="4865" y="80635"/>
                    </a:lnTo>
                    <a:lnTo>
                      <a:pt x="0" y="116122"/>
                    </a:lnTo>
                    <a:lnTo>
                      <a:pt x="5821" y="164303"/>
                    </a:lnTo>
                    <a:lnTo>
                      <a:pt x="15059" y="194126"/>
                    </a:lnTo>
                    <a:lnTo>
                      <a:pt x="24947" y="209559"/>
                    </a:lnTo>
                    <a:lnTo>
                      <a:pt x="32571" y="214506"/>
                    </a:lnTo>
                    <a:lnTo>
                      <a:pt x="52123" y="220002"/>
                    </a:lnTo>
                    <a:lnTo>
                      <a:pt x="61077" y="219390"/>
                    </a:lnTo>
                    <a:lnTo>
                      <a:pt x="76566" y="213169"/>
                    </a:lnTo>
                    <a:lnTo>
                      <a:pt x="116172" y="180327"/>
                    </a:lnTo>
                    <a:lnTo>
                      <a:pt x="130058" y="156973"/>
                    </a:lnTo>
                    <a:lnTo>
                      <a:pt x="136593" y="107269"/>
                    </a:lnTo>
                    <a:lnTo>
                      <a:pt x="135647" y="69991"/>
                    </a:lnTo>
                    <a:lnTo>
                      <a:pt x="123131" y="39784"/>
                    </a:lnTo>
                    <a:lnTo>
                      <a:pt x="112111" y="24261"/>
                    </a:lnTo>
                    <a:lnTo>
                      <a:pt x="97517" y="13207"/>
                    </a:lnTo>
                    <a:lnTo>
                      <a:pt x="72751" y="0"/>
                    </a:lnTo>
                  </a:path>
                </a:pathLst>
              </a:custGeom>
              <a:ln w="3390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1904720" y="2016155"/>
                <a:ext cx="136574" cy="189247"/>
              </a:xfrm>
              <a:custGeom>
                <a:avLst/>
                <a:gdLst/>
                <a:ahLst/>
                <a:cxnLst/>
                <a:rect l="0" t="0" r="0" b="0"/>
                <a:pathLst>
                  <a:path w="136574" h="189247">
                    <a:moveTo>
                      <a:pt x="79938" y="0"/>
                    </a:moveTo>
                    <a:lnTo>
                      <a:pt x="42025" y="2770"/>
                    </a:lnTo>
                    <a:lnTo>
                      <a:pt x="24650" y="8503"/>
                    </a:lnTo>
                    <a:lnTo>
                      <a:pt x="10001" y="17977"/>
                    </a:lnTo>
                    <a:lnTo>
                      <a:pt x="5263" y="25490"/>
                    </a:lnTo>
                    <a:lnTo>
                      <a:pt x="0" y="44919"/>
                    </a:lnTo>
                    <a:lnTo>
                      <a:pt x="1713" y="53841"/>
                    </a:lnTo>
                    <a:lnTo>
                      <a:pt x="11927" y="69294"/>
                    </a:lnTo>
                    <a:lnTo>
                      <a:pt x="19014" y="73207"/>
                    </a:lnTo>
                    <a:lnTo>
                      <a:pt x="70985" y="82261"/>
                    </a:lnTo>
                    <a:lnTo>
                      <a:pt x="97717" y="91786"/>
                    </a:lnTo>
                    <a:lnTo>
                      <a:pt x="132389" y="119028"/>
                    </a:lnTo>
                    <a:lnTo>
                      <a:pt x="135683" y="126102"/>
                    </a:lnTo>
                    <a:lnTo>
                      <a:pt x="136573" y="142272"/>
                    </a:lnTo>
                    <a:lnTo>
                      <a:pt x="126269" y="168899"/>
                    </a:lnTo>
                    <a:lnTo>
                      <a:pt x="112996" y="181725"/>
                    </a:lnTo>
                    <a:lnTo>
                      <a:pt x="105093" y="186600"/>
                    </a:lnTo>
                    <a:lnTo>
                      <a:pt x="85231" y="189246"/>
                    </a:lnTo>
                    <a:lnTo>
                      <a:pt x="63591" y="185920"/>
                    </a:lnTo>
                    <a:lnTo>
                      <a:pt x="14489" y="168299"/>
                    </a:lnTo>
                  </a:path>
                </a:pathLst>
              </a:custGeom>
              <a:ln w="3390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2162307" y="2053555"/>
                <a:ext cx="18701" cy="158950"/>
              </a:xfrm>
              <a:custGeom>
                <a:avLst/>
                <a:gdLst/>
                <a:ahLst/>
                <a:cxnLst/>
                <a:rect l="0" t="0" r="0" b="0"/>
                <a:pathLst>
                  <a:path w="18701" h="158950">
                    <a:moveTo>
                      <a:pt x="0" y="0"/>
                    </a:moveTo>
                    <a:lnTo>
                      <a:pt x="0" y="50854"/>
                    </a:lnTo>
                    <a:lnTo>
                      <a:pt x="4964" y="99966"/>
                    </a:lnTo>
                    <a:lnTo>
                      <a:pt x="9522" y="142989"/>
                    </a:lnTo>
                    <a:lnTo>
                      <a:pt x="11543" y="148309"/>
                    </a:lnTo>
                    <a:lnTo>
                      <a:pt x="18700" y="158949"/>
                    </a:lnTo>
                  </a:path>
                </a:pathLst>
              </a:custGeom>
              <a:ln w="3390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2087508" y="2055504"/>
                <a:ext cx="158950" cy="7402"/>
              </a:xfrm>
              <a:custGeom>
                <a:avLst/>
                <a:gdLst/>
                <a:ahLst/>
                <a:cxnLst/>
                <a:rect l="0" t="0" r="0" b="0"/>
                <a:pathLst>
                  <a:path w="158950" h="7402">
                    <a:moveTo>
                      <a:pt x="158949" y="7401"/>
                    </a:moveTo>
                    <a:lnTo>
                      <a:pt x="125666" y="0"/>
                    </a:lnTo>
                    <a:lnTo>
                      <a:pt x="94719" y="1399"/>
                    </a:lnTo>
                    <a:lnTo>
                      <a:pt x="40484" y="6610"/>
                    </a:lnTo>
                    <a:lnTo>
                      <a:pt x="0" y="7401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2246457" y="1988105"/>
                <a:ext cx="91126" cy="355299"/>
              </a:xfrm>
              <a:custGeom>
                <a:avLst/>
                <a:gdLst/>
                <a:ahLst/>
                <a:cxnLst/>
                <a:rect l="0" t="0" r="0" b="0"/>
                <a:pathLst>
                  <a:path w="91126" h="355299">
                    <a:moveTo>
                      <a:pt x="0" y="0"/>
                    </a:moveTo>
                    <a:lnTo>
                      <a:pt x="16987" y="55289"/>
                    </a:lnTo>
                    <a:lnTo>
                      <a:pt x="50264" y="103736"/>
                    </a:lnTo>
                    <a:lnTo>
                      <a:pt x="79837" y="159027"/>
                    </a:lnTo>
                    <a:lnTo>
                      <a:pt x="88990" y="188061"/>
                    </a:lnTo>
                    <a:lnTo>
                      <a:pt x="91125" y="222520"/>
                    </a:lnTo>
                    <a:lnTo>
                      <a:pt x="83065" y="271393"/>
                    </a:lnTo>
                    <a:lnTo>
                      <a:pt x="71708" y="305850"/>
                    </a:lnTo>
                    <a:lnTo>
                      <a:pt x="37400" y="355298"/>
                    </a:lnTo>
                  </a:path>
                </a:pathLst>
              </a:custGeom>
              <a:ln w="3390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3" name="Group 132"/>
          <p:cNvGrpSpPr/>
          <p:nvPr/>
        </p:nvGrpSpPr>
        <p:grpSpPr>
          <a:xfrm>
            <a:off x="3585270" y="1613280"/>
            <a:ext cx="1955680" cy="730124"/>
            <a:chOff x="3585270" y="1613280"/>
            <a:chExt cx="1955680" cy="730124"/>
          </a:xfrm>
        </p:grpSpPr>
        <p:sp>
          <p:nvSpPr>
            <p:cNvPr id="126" name="Freeform 125"/>
            <p:cNvSpPr/>
            <p:nvPr/>
          </p:nvSpPr>
          <p:spPr>
            <a:xfrm>
              <a:off x="3585270" y="1649062"/>
              <a:ext cx="302873" cy="679913"/>
            </a:xfrm>
            <a:custGeom>
              <a:avLst/>
              <a:gdLst/>
              <a:ahLst/>
              <a:cxnLst/>
              <a:rect l="0" t="0" r="0" b="0"/>
              <a:pathLst>
                <a:path w="302873" h="679913">
                  <a:moveTo>
                    <a:pt x="0" y="651067"/>
                  </a:moveTo>
                  <a:lnTo>
                    <a:pt x="4273" y="592585"/>
                  </a:lnTo>
                  <a:lnTo>
                    <a:pt x="20074" y="520218"/>
                  </a:lnTo>
                  <a:lnTo>
                    <a:pt x="26246" y="452224"/>
                  </a:lnTo>
                  <a:lnTo>
                    <a:pt x="39845" y="370583"/>
                  </a:lnTo>
                  <a:lnTo>
                    <a:pt x="62680" y="283896"/>
                  </a:lnTo>
                  <a:lnTo>
                    <a:pt x="71852" y="200111"/>
                  </a:lnTo>
                  <a:lnTo>
                    <a:pt x="91941" y="118825"/>
                  </a:lnTo>
                  <a:lnTo>
                    <a:pt x="110691" y="40195"/>
                  </a:lnTo>
                  <a:lnTo>
                    <a:pt x="120240" y="6185"/>
                  </a:lnTo>
                  <a:lnTo>
                    <a:pt x="125030" y="0"/>
                  </a:lnTo>
                  <a:lnTo>
                    <a:pt x="129826" y="685"/>
                  </a:lnTo>
                  <a:lnTo>
                    <a:pt x="134625" y="5948"/>
                  </a:lnTo>
                  <a:lnTo>
                    <a:pt x="163456" y="88192"/>
                  </a:lnTo>
                  <a:lnTo>
                    <a:pt x="182685" y="169229"/>
                  </a:lnTo>
                  <a:lnTo>
                    <a:pt x="201915" y="253847"/>
                  </a:lnTo>
                  <a:lnTo>
                    <a:pt x="228801" y="333118"/>
                  </a:lnTo>
                  <a:lnTo>
                    <a:pt x="247985" y="402307"/>
                  </a:lnTo>
                  <a:lnTo>
                    <a:pt x="268824" y="476044"/>
                  </a:lnTo>
                  <a:lnTo>
                    <a:pt x="288371" y="554946"/>
                  </a:lnTo>
                  <a:lnTo>
                    <a:pt x="300008" y="639558"/>
                  </a:lnTo>
                  <a:lnTo>
                    <a:pt x="302872" y="679912"/>
                  </a:lnTo>
                </a:path>
              </a:pathLst>
            </a:custGeom>
            <a:ln w="5219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71804" y="2145757"/>
              <a:ext cx="187493" cy="24570"/>
            </a:xfrm>
            <a:custGeom>
              <a:avLst/>
              <a:gdLst/>
              <a:ahLst/>
              <a:cxnLst/>
              <a:rect l="0" t="0" r="0" b="0"/>
              <a:pathLst>
                <a:path w="187493" h="24570">
                  <a:moveTo>
                    <a:pt x="187492" y="24569"/>
                  </a:moveTo>
                  <a:lnTo>
                    <a:pt x="172180" y="9256"/>
                  </a:lnTo>
                  <a:lnTo>
                    <a:pt x="147569" y="1738"/>
                  </a:lnTo>
                  <a:lnTo>
                    <a:pt x="116866" y="0"/>
                  </a:lnTo>
                  <a:lnTo>
                    <a:pt x="35807" y="8494"/>
                  </a:lnTo>
                  <a:lnTo>
                    <a:pt x="0" y="10146"/>
                  </a:lnTo>
                </a:path>
              </a:pathLst>
            </a:custGeom>
            <a:ln w="5219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963434" y="1723779"/>
              <a:ext cx="227007" cy="619625"/>
            </a:xfrm>
            <a:custGeom>
              <a:avLst/>
              <a:gdLst/>
              <a:ahLst/>
              <a:cxnLst/>
              <a:rect l="0" t="0" r="0" b="0"/>
              <a:pathLst>
                <a:path w="227007" h="619625">
                  <a:moveTo>
                    <a:pt x="141046" y="460970"/>
                  </a:moveTo>
                  <a:lnTo>
                    <a:pt x="120972" y="393091"/>
                  </a:lnTo>
                  <a:lnTo>
                    <a:pt x="111638" y="383667"/>
                  </a:lnTo>
                  <a:lnTo>
                    <a:pt x="99006" y="378987"/>
                  </a:lnTo>
                  <a:lnTo>
                    <a:pt x="84175" y="377470"/>
                  </a:lnTo>
                  <a:lnTo>
                    <a:pt x="59148" y="384330"/>
                  </a:lnTo>
                  <a:lnTo>
                    <a:pt x="47987" y="390646"/>
                  </a:lnTo>
                  <a:lnTo>
                    <a:pt x="31314" y="410485"/>
                  </a:lnTo>
                  <a:lnTo>
                    <a:pt x="7551" y="470049"/>
                  </a:lnTo>
                  <a:lnTo>
                    <a:pt x="0" y="524733"/>
                  </a:lnTo>
                  <a:lnTo>
                    <a:pt x="6781" y="558217"/>
                  </a:lnTo>
                  <a:lnTo>
                    <a:pt x="22080" y="587521"/>
                  </a:lnTo>
                  <a:lnTo>
                    <a:pt x="44905" y="611228"/>
                  </a:lnTo>
                  <a:lnTo>
                    <a:pt x="57722" y="617229"/>
                  </a:lnTo>
                  <a:lnTo>
                    <a:pt x="84783" y="619624"/>
                  </a:lnTo>
                  <a:lnTo>
                    <a:pt x="97127" y="614815"/>
                  </a:lnTo>
                  <a:lnTo>
                    <a:pt x="119390" y="596650"/>
                  </a:lnTo>
                  <a:lnTo>
                    <a:pt x="166875" y="517909"/>
                  </a:lnTo>
                  <a:lnTo>
                    <a:pt x="192384" y="447704"/>
                  </a:lnTo>
                  <a:lnTo>
                    <a:pt x="207894" y="381544"/>
                  </a:lnTo>
                  <a:lnTo>
                    <a:pt x="221036" y="311195"/>
                  </a:lnTo>
                  <a:lnTo>
                    <a:pt x="225642" y="239604"/>
                  </a:lnTo>
                  <a:lnTo>
                    <a:pt x="227006" y="167646"/>
                  </a:lnTo>
                  <a:lnTo>
                    <a:pt x="225809" y="98785"/>
                  </a:lnTo>
                  <a:lnTo>
                    <a:pt x="216132" y="26549"/>
                  </a:lnTo>
                  <a:lnTo>
                    <a:pt x="215141" y="7901"/>
                  </a:lnTo>
                  <a:lnTo>
                    <a:pt x="209673" y="276"/>
                  </a:lnTo>
                  <a:lnTo>
                    <a:pt x="201220" y="0"/>
                  </a:lnTo>
                  <a:lnTo>
                    <a:pt x="190777" y="4624"/>
                  </a:lnTo>
                  <a:lnTo>
                    <a:pt x="174901" y="31128"/>
                  </a:lnTo>
                  <a:lnTo>
                    <a:pt x="161226" y="86824"/>
                  </a:lnTo>
                  <a:lnTo>
                    <a:pt x="156606" y="163070"/>
                  </a:lnTo>
                  <a:lnTo>
                    <a:pt x="148149" y="228300"/>
                  </a:lnTo>
                  <a:lnTo>
                    <a:pt x="143150" y="298373"/>
                  </a:lnTo>
                  <a:lnTo>
                    <a:pt x="143064" y="382320"/>
                  </a:lnTo>
                  <a:lnTo>
                    <a:pt x="152544" y="460628"/>
                  </a:lnTo>
                  <a:lnTo>
                    <a:pt x="157373" y="496073"/>
                  </a:lnTo>
                  <a:lnTo>
                    <a:pt x="184314" y="547505"/>
                  </a:lnTo>
                </a:path>
              </a:pathLst>
            </a:custGeom>
            <a:ln w="5219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237462" y="1613280"/>
              <a:ext cx="197639" cy="698682"/>
            </a:xfrm>
            <a:custGeom>
              <a:avLst/>
              <a:gdLst/>
              <a:ahLst/>
              <a:cxnLst/>
              <a:rect l="0" t="0" r="0" b="0"/>
              <a:pathLst>
                <a:path w="197639" h="698682">
                  <a:moveTo>
                    <a:pt x="141046" y="513779"/>
                  </a:moveTo>
                  <a:lnTo>
                    <a:pt x="120972" y="453556"/>
                  </a:lnTo>
                  <a:lnTo>
                    <a:pt x="111638" y="444785"/>
                  </a:lnTo>
                  <a:lnTo>
                    <a:pt x="84174" y="435040"/>
                  </a:lnTo>
                  <a:lnTo>
                    <a:pt x="71081" y="435646"/>
                  </a:lnTo>
                  <a:lnTo>
                    <a:pt x="47987" y="444866"/>
                  </a:lnTo>
                  <a:lnTo>
                    <a:pt x="31313" y="463921"/>
                  </a:lnTo>
                  <a:lnTo>
                    <a:pt x="7551" y="522982"/>
                  </a:lnTo>
                  <a:lnTo>
                    <a:pt x="0" y="577579"/>
                  </a:lnTo>
                  <a:lnTo>
                    <a:pt x="8963" y="651851"/>
                  </a:lnTo>
                  <a:lnTo>
                    <a:pt x="17174" y="684115"/>
                  </a:lnTo>
                  <a:lnTo>
                    <a:pt x="26414" y="693038"/>
                  </a:lnTo>
                  <a:lnTo>
                    <a:pt x="38985" y="697385"/>
                  </a:lnTo>
                  <a:lnTo>
                    <a:pt x="53775" y="698681"/>
                  </a:lnTo>
                  <a:lnTo>
                    <a:pt x="66840" y="694737"/>
                  </a:lnTo>
                  <a:lnTo>
                    <a:pt x="89904" y="677534"/>
                  </a:lnTo>
                  <a:lnTo>
                    <a:pt x="129222" y="627319"/>
                  </a:lnTo>
                  <a:lnTo>
                    <a:pt x="159352" y="556804"/>
                  </a:lnTo>
                  <a:lnTo>
                    <a:pt x="169411" y="479484"/>
                  </a:lnTo>
                  <a:lnTo>
                    <a:pt x="185168" y="406047"/>
                  </a:lnTo>
                  <a:lnTo>
                    <a:pt x="191103" y="364940"/>
                  </a:lnTo>
                  <a:lnTo>
                    <a:pt x="193180" y="284310"/>
                  </a:lnTo>
                  <a:lnTo>
                    <a:pt x="197638" y="202555"/>
                  </a:lnTo>
                  <a:lnTo>
                    <a:pt x="196808" y="132936"/>
                  </a:lnTo>
                  <a:lnTo>
                    <a:pt x="188728" y="63164"/>
                  </a:lnTo>
                  <a:lnTo>
                    <a:pt x="186275" y="21316"/>
                  </a:lnTo>
                  <a:lnTo>
                    <a:pt x="180814" y="9195"/>
                  </a:lnTo>
                  <a:lnTo>
                    <a:pt x="172365" y="2717"/>
                  </a:lnTo>
                  <a:lnTo>
                    <a:pt x="161926" y="0"/>
                  </a:lnTo>
                  <a:lnTo>
                    <a:pt x="153363" y="2997"/>
                  </a:lnTo>
                  <a:lnTo>
                    <a:pt x="139576" y="19147"/>
                  </a:lnTo>
                  <a:lnTo>
                    <a:pt x="122805" y="55267"/>
                  </a:lnTo>
                  <a:lnTo>
                    <a:pt x="109323" y="140455"/>
                  </a:lnTo>
                  <a:lnTo>
                    <a:pt x="100059" y="223698"/>
                  </a:lnTo>
                  <a:lnTo>
                    <a:pt x="108140" y="307387"/>
                  </a:lnTo>
                  <a:lnTo>
                    <a:pt x="110997" y="375883"/>
                  </a:lnTo>
                  <a:lnTo>
                    <a:pt x="113447" y="445322"/>
                  </a:lnTo>
                  <a:lnTo>
                    <a:pt x="127819" y="531297"/>
                  </a:lnTo>
                  <a:lnTo>
                    <a:pt x="146090" y="609650"/>
                  </a:lnTo>
                  <a:lnTo>
                    <a:pt x="169891" y="672426"/>
                  </a:lnTo>
                </a:path>
              </a:pathLst>
            </a:custGeom>
            <a:ln w="5219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854452" y="2098213"/>
              <a:ext cx="144226" cy="14424"/>
            </a:xfrm>
            <a:custGeom>
              <a:avLst/>
              <a:gdLst/>
              <a:ahLst/>
              <a:cxnLst/>
              <a:rect l="0" t="0" r="0" b="0"/>
              <a:pathLst>
                <a:path w="144226" h="14424">
                  <a:moveTo>
                    <a:pt x="144225" y="14423"/>
                  </a:moveTo>
                  <a:lnTo>
                    <a:pt x="63928" y="14423"/>
                  </a:lnTo>
                  <a:lnTo>
                    <a:pt x="0" y="0"/>
                  </a:lnTo>
                </a:path>
              </a:pathLst>
            </a:custGeom>
            <a:ln w="5219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70789" y="1954027"/>
              <a:ext cx="166543" cy="324893"/>
            </a:xfrm>
            <a:custGeom>
              <a:avLst/>
              <a:gdLst/>
              <a:ahLst/>
              <a:cxnLst/>
              <a:rect l="0" t="0" r="0" b="0"/>
              <a:pathLst>
                <a:path w="166543" h="324893">
                  <a:moveTo>
                    <a:pt x="0" y="129764"/>
                  </a:moveTo>
                  <a:lnTo>
                    <a:pt x="58481" y="125491"/>
                  </a:lnTo>
                  <a:lnTo>
                    <a:pt x="128304" y="103561"/>
                  </a:lnTo>
                  <a:lnTo>
                    <a:pt x="151038" y="88205"/>
                  </a:lnTo>
                  <a:lnTo>
                    <a:pt x="158382" y="76418"/>
                  </a:lnTo>
                  <a:lnTo>
                    <a:pt x="166542" y="46228"/>
                  </a:lnTo>
                  <a:lnTo>
                    <a:pt x="165513" y="32408"/>
                  </a:lnTo>
                  <a:lnTo>
                    <a:pt x="155823" y="8506"/>
                  </a:lnTo>
                  <a:lnTo>
                    <a:pt x="145547" y="2453"/>
                  </a:lnTo>
                  <a:lnTo>
                    <a:pt x="117036" y="0"/>
                  </a:lnTo>
                  <a:lnTo>
                    <a:pt x="91545" y="8525"/>
                  </a:lnTo>
                  <a:lnTo>
                    <a:pt x="80259" y="15285"/>
                  </a:lnTo>
                  <a:lnTo>
                    <a:pt x="49064" y="55426"/>
                  </a:lnTo>
                  <a:lnTo>
                    <a:pt x="13015" y="126416"/>
                  </a:lnTo>
                  <a:lnTo>
                    <a:pt x="5459" y="183079"/>
                  </a:lnTo>
                  <a:lnTo>
                    <a:pt x="16450" y="255379"/>
                  </a:lnTo>
                  <a:lnTo>
                    <a:pt x="26542" y="284948"/>
                  </a:lnTo>
                  <a:lnTo>
                    <a:pt x="41709" y="308773"/>
                  </a:lnTo>
                  <a:lnTo>
                    <a:pt x="53447" y="316408"/>
                  </a:lnTo>
                  <a:lnTo>
                    <a:pt x="83581" y="324892"/>
                  </a:lnTo>
                  <a:lnTo>
                    <a:pt x="109794" y="324389"/>
                  </a:lnTo>
                  <a:lnTo>
                    <a:pt x="144225" y="317256"/>
                  </a:lnTo>
                </a:path>
              </a:pathLst>
            </a:custGeom>
            <a:ln w="5219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293811" y="1942759"/>
              <a:ext cx="247139" cy="362429"/>
            </a:xfrm>
            <a:custGeom>
              <a:avLst/>
              <a:gdLst/>
              <a:ahLst/>
              <a:cxnLst/>
              <a:rect l="0" t="0" r="0" b="0"/>
              <a:pathLst>
                <a:path w="247139" h="362429">
                  <a:moveTo>
                    <a:pt x="195233" y="40074"/>
                  </a:moveTo>
                  <a:lnTo>
                    <a:pt x="170601" y="18648"/>
                  </a:lnTo>
                  <a:lnTo>
                    <a:pt x="147427" y="7582"/>
                  </a:lnTo>
                  <a:lnTo>
                    <a:pt x="99696" y="0"/>
                  </a:lnTo>
                  <a:lnTo>
                    <a:pt x="52613" y="5409"/>
                  </a:lnTo>
                  <a:lnTo>
                    <a:pt x="27149" y="21462"/>
                  </a:lnTo>
                  <a:lnTo>
                    <a:pt x="15872" y="32474"/>
                  </a:lnTo>
                  <a:lnTo>
                    <a:pt x="3341" y="61802"/>
                  </a:lnTo>
                  <a:lnTo>
                    <a:pt x="0" y="78597"/>
                  </a:lnTo>
                  <a:lnTo>
                    <a:pt x="977" y="92999"/>
                  </a:lnTo>
                  <a:lnTo>
                    <a:pt x="10610" y="117547"/>
                  </a:lnTo>
                  <a:lnTo>
                    <a:pt x="19268" y="123773"/>
                  </a:lnTo>
                  <a:lnTo>
                    <a:pt x="29848" y="126321"/>
                  </a:lnTo>
                  <a:lnTo>
                    <a:pt x="105198" y="128174"/>
                  </a:lnTo>
                  <a:lnTo>
                    <a:pt x="149326" y="139715"/>
                  </a:lnTo>
                  <a:lnTo>
                    <a:pt x="203867" y="180585"/>
                  </a:lnTo>
                  <a:lnTo>
                    <a:pt x="233401" y="216317"/>
                  </a:lnTo>
                  <a:lnTo>
                    <a:pt x="244246" y="247673"/>
                  </a:lnTo>
                  <a:lnTo>
                    <a:pt x="247138" y="265008"/>
                  </a:lnTo>
                  <a:lnTo>
                    <a:pt x="241804" y="297090"/>
                  </a:lnTo>
                  <a:lnTo>
                    <a:pt x="235896" y="312376"/>
                  </a:lnTo>
                  <a:lnTo>
                    <a:pt x="216510" y="333633"/>
                  </a:lnTo>
                  <a:lnTo>
                    <a:pt x="164893" y="360338"/>
                  </a:lnTo>
                  <a:lnTo>
                    <a:pt x="136878" y="362428"/>
                  </a:lnTo>
                  <a:lnTo>
                    <a:pt x="110004" y="356413"/>
                  </a:lnTo>
                  <a:lnTo>
                    <a:pt x="40030" y="309969"/>
                  </a:lnTo>
                  <a:lnTo>
                    <a:pt x="22162" y="285257"/>
                  </a:lnTo>
                </a:path>
              </a:pathLst>
            </a:custGeom>
            <a:ln w="5219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6313755" y="1613280"/>
            <a:ext cx="2332581" cy="730124"/>
            <a:chOff x="6313755" y="1613280"/>
            <a:chExt cx="2332581" cy="730124"/>
          </a:xfrm>
        </p:grpSpPr>
        <p:sp>
          <p:nvSpPr>
            <p:cNvPr id="134" name="Freeform 133"/>
            <p:cNvSpPr/>
            <p:nvPr/>
          </p:nvSpPr>
          <p:spPr>
            <a:xfrm>
              <a:off x="6313755" y="1685968"/>
              <a:ext cx="99431" cy="261129"/>
            </a:xfrm>
            <a:custGeom>
              <a:avLst/>
              <a:gdLst/>
              <a:ahLst/>
              <a:cxnLst/>
              <a:rect l="0" t="0" r="0" b="0"/>
              <a:pathLst>
                <a:path w="99431" h="261129">
                  <a:moveTo>
                    <a:pt x="8246" y="83767"/>
                  </a:moveTo>
                  <a:lnTo>
                    <a:pt x="2709" y="100378"/>
                  </a:lnTo>
                  <a:lnTo>
                    <a:pt x="6715" y="158509"/>
                  </a:lnTo>
                  <a:lnTo>
                    <a:pt x="7944" y="218287"/>
                  </a:lnTo>
                  <a:lnTo>
                    <a:pt x="14196" y="261128"/>
                  </a:lnTo>
                  <a:lnTo>
                    <a:pt x="10524" y="243841"/>
                  </a:lnTo>
                  <a:lnTo>
                    <a:pt x="3009" y="183239"/>
                  </a:lnTo>
                  <a:lnTo>
                    <a:pt x="0" y="128698"/>
                  </a:lnTo>
                  <a:lnTo>
                    <a:pt x="6273" y="73284"/>
                  </a:lnTo>
                  <a:lnTo>
                    <a:pt x="13394" y="23235"/>
                  </a:lnTo>
                  <a:lnTo>
                    <a:pt x="18631" y="14439"/>
                  </a:lnTo>
                  <a:lnTo>
                    <a:pt x="33723" y="1576"/>
                  </a:lnTo>
                  <a:lnTo>
                    <a:pt x="41455" y="0"/>
                  </a:lnTo>
                  <a:lnTo>
                    <a:pt x="48929" y="1267"/>
                  </a:lnTo>
                  <a:lnTo>
                    <a:pt x="63413" y="8856"/>
                  </a:lnTo>
                  <a:lnTo>
                    <a:pt x="77576" y="19955"/>
                  </a:lnTo>
                  <a:lnTo>
                    <a:pt x="93044" y="44772"/>
                  </a:lnTo>
                  <a:lnTo>
                    <a:pt x="99430" y="79682"/>
                  </a:lnTo>
                  <a:lnTo>
                    <a:pt x="95784" y="113848"/>
                  </a:lnTo>
                  <a:lnTo>
                    <a:pt x="90942" y="122364"/>
                  </a:lnTo>
                  <a:lnTo>
                    <a:pt x="76291" y="134916"/>
                  </a:lnTo>
                  <a:lnTo>
                    <a:pt x="61281" y="141268"/>
                  </a:lnTo>
                  <a:lnTo>
                    <a:pt x="39537" y="146349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451403" y="1717584"/>
              <a:ext cx="116538" cy="121793"/>
            </a:xfrm>
            <a:custGeom>
              <a:avLst/>
              <a:gdLst/>
              <a:ahLst/>
              <a:cxnLst/>
              <a:rect l="0" t="0" r="0" b="0"/>
              <a:pathLst>
                <a:path w="116538" h="121793">
                  <a:moveTo>
                    <a:pt x="58344" y="0"/>
                  </a:moveTo>
                  <a:lnTo>
                    <a:pt x="36195" y="5537"/>
                  </a:lnTo>
                  <a:lnTo>
                    <a:pt x="19141" y="17527"/>
                  </a:lnTo>
                  <a:lnTo>
                    <a:pt x="11348" y="25591"/>
                  </a:lnTo>
                  <a:lnTo>
                    <a:pt x="2689" y="46914"/>
                  </a:lnTo>
                  <a:lnTo>
                    <a:pt x="0" y="70684"/>
                  </a:lnTo>
                  <a:lnTo>
                    <a:pt x="2668" y="92838"/>
                  </a:lnTo>
                  <a:lnTo>
                    <a:pt x="7319" y="101295"/>
                  </a:lnTo>
                  <a:lnTo>
                    <a:pt x="21759" y="113783"/>
                  </a:lnTo>
                  <a:lnTo>
                    <a:pt x="42857" y="120105"/>
                  </a:lnTo>
                  <a:lnTo>
                    <a:pt x="54972" y="121792"/>
                  </a:lnTo>
                  <a:lnTo>
                    <a:pt x="74616" y="117484"/>
                  </a:lnTo>
                  <a:lnTo>
                    <a:pt x="91072" y="106684"/>
                  </a:lnTo>
                  <a:lnTo>
                    <a:pt x="106113" y="90295"/>
                  </a:lnTo>
                  <a:lnTo>
                    <a:pt x="114342" y="68331"/>
                  </a:lnTo>
                  <a:lnTo>
                    <a:pt x="116537" y="55984"/>
                  </a:lnTo>
                  <a:lnTo>
                    <a:pt x="112794" y="36085"/>
                  </a:lnTo>
                  <a:lnTo>
                    <a:pt x="103405" y="20673"/>
                  </a:lnTo>
                  <a:lnTo>
                    <a:pt x="79205" y="0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645341" y="1613280"/>
              <a:ext cx="10431" cy="229469"/>
            </a:xfrm>
            <a:custGeom>
              <a:avLst/>
              <a:gdLst/>
              <a:ahLst/>
              <a:cxnLst/>
              <a:rect l="0" t="0" r="0" b="0"/>
              <a:pathLst>
                <a:path w="10431" h="229469">
                  <a:moveTo>
                    <a:pt x="0" y="0"/>
                  </a:moveTo>
                  <a:lnTo>
                    <a:pt x="0" y="53640"/>
                  </a:lnTo>
                  <a:lnTo>
                    <a:pt x="5537" y="108074"/>
                  </a:lnTo>
                  <a:lnTo>
                    <a:pt x="9463" y="170635"/>
                  </a:lnTo>
                  <a:lnTo>
                    <a:pt x="10430" y="229468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572329" y="1712047"/>
              <a:ext cx="166887" cy="15968"/>
            </a:xfrm>
            <a:custGeom>
              <a:avLst/>
              <a:gdLst/>
              <a:ahLst/>
              <a:cxnLst/>
              <a:rect l="0" t="0" r="0" b="0"/>
              <a:pathLst>
                <a:path w="166887" h="15968">
                  <a:moveTo>
                    <a:pt x="166886" y="5537"/>
                  </a:moveTo>
                  <a:lnTo>
                    <a:pt x="150274" y="0"/>
                  </a:lnTo>
                  <a:lnTo>
                    <a:pt x="92144" y="4006"/>
                  </a:lnTo>
                  <a:lnTo>
                    <a:pt x="37903" y="10772"/>
                  </a:lnTo>
                  <a:lnTo>
                    <a:pt x="0" y="15967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732930" y="1737740"/>
              <a:ext cx="152309" cy="146730"/>
            </a:xfrm>
            <a:custGeom>
              <a:avLst/>
              <a:gdLst/>
              <a:ahLst/>
              <a:cxnLst/>
              <a:rect l="0" t="0" r="0" b="0"/>
              <a:pathLst>
                <a:path w="152309" h="146730">
                  <a:moveTo>
                    <a:pt x="79296" y="42426"/>
                  </a:moveTo>
                  <a:lnTo>
                    <a:pt x="69810" y="18603"/>
                  </a:lnTo>
                  <a:lnTo>
                    <a:pt x="59242" y="4410"/>
                  </a:lnTo>
                  <a:lnTo>
                    <a:pt x="52019" y="857"/>
                  </a:lnTo>
                  <a:lnTo>
                    <a:pt x="34723" y="0"/>
                  </a:lnTo>
                  <a:lnTo>
                    <a:pt x="26403" y="3711"/>
                  </a:lnTo>
                  <a:lnTo>
                    <a:pt x="10976" y="17107"/>
                  </a:lnTo>
                  <a:lnTo>
                    <a:pt x="2575" y="37740"/>
                  </a:lnTo>
                  <a:lnTo>
                    <a:pt x="0" y="62363"/>
                  </a:lnTo>
                  <a:lnTo>
                    <a:pt x="2719" y="88758"/>
                  </a:lnTo>
                  <a:lnTo>
                    <a:pt x="10880" y="109761"/>
                  </a:lnTo>
                  <a:lnTo>
                    <a:pt x="16302" y="118607"/>
                  </a:lnTo>
                  <a:lnTo>
                    <a:pt x="23393" y="122186"/>
                  </a:lnTo>
                  <a:lnTo>
                    <a:pt x="31597" y="122255"/>
                  </a:lnTo>
                  <a:lnTo>
                    <a:pt x="40544" y="119982"/>
                  </a:lnTo>
                  <a:lnTo>
                    <a:pt x="56664" y="108186"/>
                  </a:lnTo>
                  <a:lnTo>
                    <a:pt x="70397" y="91354"/>
                  </a:lnTo>
                  <a:lnTo>
                    <a:pt x="80363" y="72284"/>
                  </a:lnTo>
                  <a:lnTo>
                    <a:pt x="83484" y="70444"/>
                  </a:lnTo>
                  <a:lnTo>
                    <a:pt x="85565" y="73853"/>
                  </a:lnTo>
                  <a:lnTo>
                    <a:pt x="94441" y="107095"/>
                  </a:lnTo>
                  <a:lnTo>
                    <a:pt x="109537" y="131380"/>
                  </a:lnTo>
                  <a:lnTo>
                    <a:pt x="125186" y="139907"/>
                  </a:lnTo>
                  <a:lnTo>
                    <a:pt x="152308" y="146729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942283" y="1655002"/>
              <a:ext cx="15967" cy="229468"/>
            </a:xfrm>
            <a:custGeom>
              <a:avLst/>
              <a:gdLst/>
              <a:ahLst/>
              <a:cxnLst/>
              <a:rect l="0" t="0" r="0" b="0"/>
              <a:pathLst>
                <a:path w="15967" h="229468">
                  <a:moveTo>
                    <a:pt x="5537" y="0"/>
                  </a:moveTo>
                  <a:lnTo>
                    <a:pt x="0" y="16611"/>
                  </a:lnTo>
                  <a:lnTo>
                    <a:pt x="3241" y="70027"/>
                  </a:lnTo>
                  <a:lnTo>
                    <a:pt x="4856" y="118227"/>
                  </a:lnTo>
                  <a:lnTo>
                    <a:pt x="8492" y="173542"/>
                  </a:lnTo>
                  <a:lnTo>
                    <a:pt x="15966" y="229467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853949" y="1738444"/>
              <a:ext cx="177316" cy="31292"/>
            </a:xfrm>
            <a:custGeom>
              <a:avLst/>
              <a:gdLst/>
              <a:ahLst/>
              <a:cxnLst/>
              <a:rect l="0" t="0" r="0" b="0"/>
              <a:pathLst>
                <a:path w="177316" h="31292">
                  <a:moveTo>
                    <a:pt x="177315" y="0"/>
                  </a:moveTo>
                  <a:lnTo>
                    <a:pt x="135021" y="3091"/>
                  </a:lnTo>
                  <a:lnTo>
                    <a:pt x="76199" y="17792"/>
                  </a:lnTo>
                  <a:lnTo>
                    <a:pt x="31919" y="28282"/>
                  </a:lnTo>
                  <a:lnTo>
                    <a:pt x="0" y="31291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034384" y="1769735"/>
              <a:ext cx="145963" cy="128080"/>
            </a:xfrm>
            <a:custGeom>
              <a:avLst/>
              <a:gdLst/>
              <a:ahLst/>
              <a:cxnLst/>
              <a:rect l="0" t="0" r="0" b="0"/>
              <a:pathLst>
                <a:path w="145963" h="128080">
                  <a:moveTo>
                    <a:pt x="69893" y="20861"/>
                  </a:moveTo>
                  <a:lnTo>
                    <a:pt x="53281" y="15324"/>
                  </a:lnTo>
                  <a:lnTo>
                    <a:pt x="35854" y="18786"/>
                  </a:lnTo>
                  <a:lnTo>
                    <a:pt x="26340" y="22955"/>
                  </a:lnTo>
                  <a:lnTo>
                    <a:pt x="12678" y="36858"/>
                  </a:lnTo>
                  <a:lnTo>
                    <a:pt x="3901" y="55785"/>
                  </a:lnTo>
                  <a:lnTo>
                    <a:pt x="0" y="79649"/>
                  </a:lnTo>
                  <a:lnTo>
                    <a:pt x="4448" y="99527"/>
                  </a:lnTo>
                  <a:lnTo>
                    <a:pt x="8879" y="108073"/>
                  </a:lnTo>
                  <a:lnTo>
                    <a:pt x="26164" y="120658"/>
                  </a:lnTo>
                  <a:lnTo>
                    <a:pt x="37263" y="125637"/>
                  </a:lnTo>
                  <a:lnTo>
                    <a:pt x="58867" y="128079"/>
                  </a:lnTo>
                  <a:lnTo>
                    <a:pt x="101066" y="120203"/>
                  </a:lnTo>
                  <a:lnTo>
                    <a:pt x="126902" y="105280"/>
                  </a:lnTo>
                  <a:lnTo>
                    <a:pt x="138883" y="89672"/>
                  </a:lnTo>
                  <a:lnTo>
                    <a:pt x="143700" y="80642"/>
                  </a:lnTo>
                  <a:lnTo>
                    <a:pt x="145962" y="61337"/>
                  </a:lnTo>
                  <a:lnTo>
                    <a:pt x="144943" y="51322"/>
                  </a:lnTo>
                  <a:lnTo>
                    <a:pt x="140787" y="43486"/>
                  </a:lnTo>
                  <a:lnTo>
                    <a:pt x="80322" y="0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322431" y="2082645"/>
              <a:ext cx="103875" cy="260759"/>
            </a:xfrm>
            <a:custGeom>
              <a:avLst/>
              <a:gdLst/>
              <a:ahLst/>
              <a:cxnLst/>
              <a:rect l="0" t="0" r="0" b="0"/>
              <a:pathLst>
                <a:path w="103875" h="260759">
                  <a:moveTo>
                    <a:pt x="10001" y="0"/>
                  </a:moveTo>
                  <a:lnTo>
                    <a:pt x="1745" y="37129"/>
                  </a:lnTo>
                  <a:lnTo>
                    <a:pt x="0" y="93609"/>
                  </a:lnTo>
                  <a:lnTo>
                    <a:pt x="4792" y="155047"/>
                  </a:lnTo>
                  <a:lnTo>
                    <a:pt x="3050" y="176690"/>
                  </a:lnTo>
                  <a:lnTo>
                    <a:pt x="5194" y="218913"/>
                  </a:lnTo>
                  <a:lnTo>
                    <a:pt x="3320" y="229385"/>
                  </a:lnTo>
                  <a:lnTo>
                    <a:pt x="2070" y="230571"/>
                  </a:lnTo>
                  <a:lnTo>
                    <a:pt x="681" y="216437"/>
                  </a:lnTo>
                  <a:lnTo>
                    <a:pt x="11063" y="158287"/>
                  </a:lnTo>
                  <a:lnTo>
                    <a:pt x="14186" y="147246"/>
                  </a:lnTo>
                  <a:lnTo>
                    <a:pt x="20903" y="139885"/>
                  </a:lnTo>
                  <a:lnTo>
                    <a:pt x="40729" y="131707"/>
                  </a:lnTo>
                  <a:lnTo>
                    <a:pt x="50188" y="131844"/>
                  </a:lnTo>
                  <a:lnTo>
                    <a:pt x="66880" y="138177"/>
                  </a:lnTo>
                  <a:lnTo>
                    <a:pt x="78933" y="151808"/>
                  </a:lnTo>
                  <a:lnTo>
                    <a:pt x="96115" y="188888"/>
                  </a:lnTo>
                  <a:lnTo>
                    <a:pt x="102852" y="242123"/>
                  </a:lnTo>
                  <a:lnTo>
                    <a:pt x="103874" y="260758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450220" y="2176132"/>
              <a:ext cx="101573" cy="167272"/>
            </a:xfrm>
            <a:custGeom>
              <a:avLst/>
              <a:gdLst/>
              <a:ahLst/>
              <a:cxnLst/>
              <a:rect l="0" t="0" r="0" b="0"/>
              <a:pathLst>
                <a:path w="101573" h="167272">
                  <a:moveTo>
                    <a:pt x="28236" y="73398"/>
                  </a:moveTo>
                  <a:lnTo>
                    <a:pt x="44848" y="78935"/>
                  </a:lnTo>
                  <a:lnTo>
                    <a:pt x="62275" y="75473"/>
                  </a:lnTo>
                  <a:lnTo>
                    <a:pt x="88542" y="60492"/>
                  </a:lnTo>
                  <a:lnTo>
                    <a:pt x="96254" y="54364"/>
                  </a:lnTo>
                  <a:lnTo>
                    <a:pt x="100237" y="46802"/>
                  </a:lnTo>
                  <a:lnTo>
                    <a:pt x="101572" y="29128"/>
                  </a:lnTo>
                  <a:lnTo>
                    <a:pt x="96828" y="20706"/>
                  </a:lnTo>
                  <a:lnTo>
                    <a:pt x="79196" y="5168"/>
                  </a:lnTo>
                  <a:lnTo>
                    <a:pt x="69164" y="1256"/>
                  </a:lnTo>
                  <a:lnTo>
                    <a:pt x="48744" y="0"/>
                  </a:lnTo>
                  <a:lnTo>
                    <a:pt x="31170" y="6396"/>
                  </a:lnTo>
                  <a:lnTo>
                    <a:pt x="23239" y="11346"/>
                  </a:lnTo>
                  <a:lnTo>
                    <a:pt x="11336" y="26118"/>
                  </a:lnTo>
                  <a:lnTo>
                    <a:pt x="3341" y="45431"/>
                  </a:lnTo>
                  <a:lnTo>
                    <a:pt x="0" y="81208"/>
                  </a:lnTo>
                  <a:lnTo>
                    <a:pt x="3325" y="103525"/>
                  </a:lnTo>
                  <a:lnTo>
                    <a:pt x="11756" y="121942"/>
                  </a:lnTo>
                  <a:lnTo>
                    <a:pt x="24389" y="137854"/>
                  </a:lnTo>
                  <a:lnTo>
                    <a:pt x="41593" y="152652"/>
                  </a:lnTo>
                  <a:lnTo>
                    <a:pt x="60829" y="160774"/>
                  </a:lnTo>
                  <a:lnTo>
                    <a:pt x="90819" y="167271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593189" y="2176518"/>
              <a:ext cx="83444" cy="138168"/>
            </a:xfrm>
            <a:custGeom>
              <a:avLst/>
              <a:gdLst/>
              <a:ahLst/>
              <a:cxnLst/>
              <a:rect l="0" t="0" r="0" b="0"/>
              <a:pathLst>
                <a:path w="83444" h="138168">
                  <a:moveTo>
                    <a:pt x="0" y="83443"/>
                  </a:moveTo>
                  <a:lnTo>
                    <a:pt x="0" y="105591"/>
                  </a:lnTo>
                  <a:lnTo>
                    <a:pt x="11074" y="135976"/>
                  </a:lnTo>
                  <a:lnTo>
                    <a:pt x="13178" y="138167"/>
                  </a:lnTo>
                  <a:lnTo>
                    <a:pt x="12424" y="128239"/>
                  </a:lnTo>
                  <a:lnTo>
                    <a:pt x="4816" y="84093"/>
                  </a:lnTo>
                  <a:lnTo>
                    <a:pt x="7163" y="57849"/>
                  </a:lnTo>
                  <a:lnTo>
                    <a:pt x="15159" y="36914"/>
                  </a:lnTo>
                  <a:lnTo>
                    <a:pt x="20537" y="28086"/>
                  </a:lnTo>
                  <a:lnTo>
                    <a:pt x="35783" y="15187"/>
                  </a:lnTo>
                  <a:lnTo>
                    <a:pt x="52989" y="6750"/>
                  </a:lnTo>
                  <a:lnTo>
                    <a:pt x="83443" y="0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32990" y="2202272"/>
              <a:ext cx="109980" cy="130347"/>
            </a:xfrm>
            <a:custGeom>
              <a:avLst/>
              <a:gdLst/>
              <a:ahLst/>
              <a:cxnLst/>
              <a:rect l="0" t="0" r="0" b="0"/>
              <a:pathLst>
                <a:path w="109980" h="130347">
                  <a:moveTo>
                    <a:pt x="79236" y="5537"/>
                  </a:moveTo>
                  <a:lnTo>
                    <a:pt x="62625" y="0"/>
                  </a:lnTo>
                  <a:lnTo>
                    <a:pt x="45199" y="372"/>
                  </a:lnTo>
                  <a:lnTo>
                    <a:pt x="35684" y="2094"/>
                  </a:lnTo>
                  <a:lnTo>
                    <a:pt x="18931" y="13278"/>
                  </a:lnTo>
                  <a:lnTo>
                    <a:pt x="11219" y="21128"/>
                  </a:lnTo>
                  <a:lnTo>
                    <a:pt x="2650" y="42212"/>
                  </a:lnTo>
                  <a:lnTo>
                    <a:pt x="0" y="67035"/>
                  </a:lnTo>
                  <a:lnTo>
                    <a:pt x="2686" y="93520"/>
                  </a:lnTo>
                  <a:lnTo>
                    <a:pt x="10832" y="114562"/>
                  </a:lnTo>
                  <a:lnTo>
                    <a:pt x="16249" y="123419"/>
                  </a:lnTo>
                  <a:lnTo>
                    <a:pt x="23338" y="128164"/>
                  </a:lnTo>
                  <a:lnTo>
                    <a:pt x="40486" y="130346"/>
                  </a:lnTo>
                  <a:lnTo>
                    <a:pt x="69686" y="119522"/>
                  </a:lnTo>
                  <a:lnTo>
                    <a:pt x="83876" y="104872"/>
                  </a:lnTo>
                  <a:lnTo>
                    <a:pt x="107966" y="72675"/>
                  </a:lnTo>
                  <a:lnTo>
                    <a:pt x="109979" y="64203"/>
                  </a:lnTo>
                  <a:lnTo>
                    <a:pt x="106034" y="4551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81591" y="1718946"/>
              <a:ext cx="216581" cy="134233"/>
            </a:xfrm>
            <a:custGeom>
              <a:avLst/>
              <a:gdLst/>
              <a:ahLst/>
              <a:cxnLst/>
              <a:rect l="0" t="0" r="0" b="0"/>
              <a:pathLst>
                <a:path w="216581" h="134233">
                  <a:moveTo>
                    <a:pt x="0" y="61220"/>
                  </a:moveTo>
                  <a:lnTo>
                    <a:pt x="58070" y="61220"/>
                  </a:lnTo>
                  <a:lnTo>
                    <a:pt x="112897" y="68388"/>
                  </a:lnTo>
                  <a:lnTo>
                    <a:pt x="175236" y="71006"/>
                  </a:lnTo>
                  <a:lnTo>
                    <a:pt x="189835" y="71221"/>
                  </a:lnTo>
                  <a:lnTo>
                    <a:pt x="198411" y="67887"/>
                  </a:lnTo>
                  <a:lnTo>
                    <a:pt x="202969" y="62188"/>
                  </a:lnTo>
                  <a:lnTo>
                    <a:pt x="204848" y="54912"/>
                  </a:lnTo>
                  <a:lnTo>
                    <a:pt x="203783" y="47743"/>
                  </a:lnTo>
                  <a:lnTo>
                    <a:pt x="196418" y="33597"/>
                  </a:lnTo>
                  <a:lnTo>
                    <a:pt x="182328" y="22674"/>
                  </a:lnTo>
                  <a:lnTo>
                    <a:pt x="150491" y="681"/>
                  </a:lnTo>
                  <a:lnTo>
                    <a:pt x="147843" y="0"/>
                  </a:lnTo>
                  <a:lnTo>
                    <a:pt x="148396" y="3023"/>
                  </a:lnTo>
                  <a:lnTo>
                    <a:pt x="151082" y="8515"/>
                  </a:lnTo>
                  <a:lnTo>
                    <a:pt x="163338" y="17707"/>
                  </a:lnTo>
                  <a:lnTo>
                    <a:pt x="186695" y="32488"/>
                  </a:lnTo>
                  <a:lnTo>
                    <a:pt x="215352" y="58249"/>
                  </a:lnTo>
                  <a:lnTo>
                    <a:pt x="216580" y="63875"/>
                  </a:lnTo>
                  <a:lnTo>
                    <a:pt x="213922" y="68784"/>
                  </a:lnTo>
                  <a:lnTo>
                    <a:pt x="151156" y="120908"/>
                  </a:lnTo>
                  <a:lnTo>
                    <a:pt x="135593" y="134232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565418" y="1748238"/>
              <a:ext cx="91940" cy="239242"/>
            </a:xfrm>
            <a:custGeom>
              <a:avLst/>
              <a:gdLst/>
              <a:ahLst/>
              <a:cxnLst/>
              <a:rect l="0" t="0" r="0" b="0"/>
              <a:pathLst>
                <a:path w="91940" h="239242">
                  <a:moveTo>
                    <a:pt x="8222" y="94510"/>
                  </a:moveTo>
                  <a:lnTo>
                    <a:pt x="8222" y="148149"/>
                  </a:lnTo>
                  <a:lnTo>
                    <a:pt x="15390" y="209225"/>
                  </a:lnTo>
                  <a:lnTo>
                    <a:pt x="17686" y="239241"/>
                  </a:lnTo>
                  <a:lnTo>
                    <a:pt x="18223" y="231461"/>
                  </a:lnTo>
                  <a:lnTo>
                    <a:pt x="10339" y="175842"/>
                  </a:lnTo>
                  <a:lnTo>
                    <a:pt x="1333" y="115307"/>
                  </a:lnTo>
                  <a:lnTo>
                    <a:pt x="0" y="77236"/>
                  </a:lnTo>
                  <a:lnTo>
                    <a:pt x="12447" y="21970"/>
                  </a:lnTo>
                  <a:lnTo>
                    <a:pt x="17992" y="13699"/>
                  </a:lnTo>
                  <a:lnTo>
                    <a:pt x="33425" y="1420"/>
                  </a:lnTo>
                  <a:lnTo>
                    <a:pt x="42408" y="0"/>
                  </a:lnTo>
                  <a:lnTo>
                    <a:pt x="61660" y="4603"/>
                  </a:lnTo>
                  <a:lnTo>
                    <a:pt x="78715" y="17466"/>
                  </a:lnTo>
                  <a:lnTo>
                    <a:pt x="86508" y="25763"/>
                  </a:lnTo>
                  <a:lnTo>
                    <a:pt x="90544" y="34771"/>
                  </a:lnTo>
                  <a:lnTo>
                    <a:pt x="91939" y="54052"/>
                  </a:lnTo>
                  <a:lnTo>
                    <a:pt x="86208" y="84454"/>
                  </a:lnTo>
                  <a:lnTo>
                    <a:pt x="79915" y="91283"/>
                  </a:lnTo>
                  <a:lnTo>
                    <a:pt x="60560" y="98870"/>
                  </a:lnTo>
                  <a:lnTo>
                    <a:pt x="29082" y="104940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687608" y="1769735"/>
              <a:ext cx="108169" cy="126906"/>
            </a:xfrm>
            <a:custGeom>
              <a:avLst/>
              <a:gdLst/>
              <a:ahLst/>
              <a:cxnLst/>
              <a:rect l="0" t="0" r="0" b="0"/>
              <a:pathLst>
                <a:path w="108169" h="126906">
                  <a:moveTo>
                    <a:pt x="84209" y="10431"/>
                  </a:moveTo>
                  <a:lnTo>
                    <a:pt x="67598" y="4894"/>
                  </a:lnTo>
                  <a:lnTo>
                    <a:pt x="60387" y="5580"/>
                  </a:lnTo>
                  <a:lnTo>
                    <a:pt x="46193" y="12524"/>
                  </a:lnTo>
                  <a:lnTo>
                    <a:pt x="18195" y="37027"/>
                  </a:lnTo>
                  <a:lnTo>
                    <a:pt x="4262" y="54701"/>
                  </a:lnTo>
                  <a:lnTo>
                    <a:pt x="780" y="64282"/>
                  </a:lnTo>
                  <a:lnTo>
                    <a:pt x="0" y="84198"/>
                  </a:lnTo>
                  <a:lnTo>
                    <a:pt x="6606" y="101549"/>
                  </a:lnTo>
                  <a:lnTo>
                    <a:pt x="11613" y="109421"/>
                  </a:lnTo>
                  <a:lnTo>
                    <a:pt x="26448" y="121257"/>
                  </a:lnTo>
                  <a:lnTo>
                    <a:pt x="35270" y="126037"/>
                  </a:lnTo>
                  <a:lnTo>
                    <a:pt x="44630" y="126905"/>
                  </a:lnTo>
                  <a:lnTo>
                    <a:pt x="64300" y="121688"/>
                  </a:lnTo>
                  <a:lnTo>
                    <a:pt x="89384" y="105720"/>
                  </a:lnTo>
                  <a:lnTo>
                    <a:pt x="101188" y="89867"/>
                  </a:lnTo>
                  <a:lnTo>
                    <a:pt x="105959" y="80772"/>
                  </a:lnTo>
                  <a:lnTo>
                    <a:pt x="108168" y="61395"/>
                  </a:lnTo>
                  <a:lnTo>
                    <a:pt x="104129" y="42353"/>
                  </a:lnTo>
                  <a:lnTo>
                    <a:pt x="73779" y="0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855689" y="1644572"/>
              <a:ext cx="20432" cy="198177"/>
            </a:xfrm>
            <a:custGeom>
              <a:avLst/>
              <a:gdLst/>
              <a:ahLst/>
              <a:cxnLst/>
              <a:rect l="0" t="0" r="0" b="0"/>
              <a:pathLst>
                <a:path w="20432" h="198177">
                  <a:moveTo>
                    <a:pt x="10002" y="0"/>
                  </a:moveTo>
                  <a:lnTo>
                    <a:pt x="1746" y="37128"/>
                  </a:lnTo>
                  <a:lnTo>
                    <a:pt x="0" y="88072"/>
                  </a:lnTo>
                  <a:lnTo>
                    <a:pt x="7884" y="148351"/>
                  </a:lnTo>
                  <a:lnTo>
                    <a:pt x="10218" y="171396"/>
                  </a:lnTo>
                  <a:lnTo>
                    <a:pt x="20431" y="198176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71817" y="1734357"/>
              <a:ext cx="166887" cy="14519"/>
            </a:xfrm>
            <a:custGeom>
              <a:avLst/>
              <a:gdLst/>
              <a:ahLst/>
              <a:cxnLst/>
              <a:rect l="0" t="0" r="0" b="0"/>
              <a:pathLst>
                <a:path w="166887" h="14519">
                  <a:moveTo>
                    <a:pt x="166886" y="14518"/>
                  </a:moveTo>
                  <a:lnTo>
                    <a:pt x="123333" y="0"/>
                  </a:lnTo>
                  <a:lnTo>
                    <a:pt x="73594" y="2078"/>
                  </a:lnTo>
                  <a:lnTo>
                    <a:pt x="21533" y="3690"/>
                  </a:lnTo>
                  <a:lnTo>
                    <a:pt x="0" y="4087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913391" y="1769110"/>
              <a:ext cx="150475" cy="125791"/>
            </a:xfrm>
            <a:custGeom>
              <a:avLst/>
              <a:gdLst/>
              <a:ahLst/>
              <a:cxnLst/>
              <a:rect l="0" t="0" r="0" b="0"/>
              <a:pathLst>
                <a:path w="150475" h="125791">
                  <a:moveTo>
                    <a:pt x="108754" y="73638"/>
                  </a:moveTo>
                  <a:lnTo>
                    <a:pt x="99267" y="42647"/>
                  </a:lnTo>
                  <a:lnTo>
                    <a:pt x="69718" y="4600"/>
                  </a:lnTo>
                  <a:lnTo>
                    <a:pt x="61870" y="957"/>
                  </a:lnTo>
                  <a:lnTo>
                    <a:pt x="43877" y="0"/>
                  </a:lnTo>
                  <a:lnTo>
                    <a:pt x="14201" y="11515"/>
                  </a:lnTo>
                  <a:lnTo>
                    <a:pt x="7475" y="19474"/>
                  </a:lnTo>
                  <a:lnTo>
                    <a:pt x="0" y="40680"/>
                  </a:lnTo>
                  <a:lnTo>
                    <a:pt x="1329" y="73144"/>
                  </a:lnTo>
                  <a:lnTo>
                    <a:pt x="9245" y="91189"/>
                  </a:lnTo>
                  <a:lnTo>
                    <a:pt x="14600" y="99245"/>
                  </a:lnTo>
                  <a:lnTo>
                    <a:pt x="22806" y="104616"/>
                  </a:lnTo>
                  <a:lnTo>
                    <a:pt x="44286" y="110585"/>
                  </a:lnTo>
                  <a:lnTo>
                    <a:pt x="54186" y="108699"/>
                  </a:lnTo>
                  <a:lnTo>
                    <a:pt x="71367" y="97333"/>
                  </a:lnTo>
                  <a:lnTo>
                    <a:pt x="88532" y="71387"/>
                  </a:lnTo>
                  <a:lnTo>
                    <a:pt x="92955" y="68660"/>
                  </a:lnTo>
                  <a:lnTo>
                    <a:pt x="97062" y="70320"/>
                  </a:lnTo>
                  <a:lnTo>
                    <a:pt x="150474" y="125790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095587" y="1634141"/>
              <a:ext cx="20432" cy="250329"/>
            </a:xfrm>
            <a:custGeom>
              <a:avLst/>
              <a:gdLst/>
              <a:ahLst/>
              <a:cxnLst/>
              <a:rect l="0" t="0" r="0" b="0"/>
              <a:pathLst>
                <a:path w="20432" h="250329">
                  <a:moveTo>
                    <a:pt x="10001" y="0"/>
                  </a:moveTo>
                  <a:lnTo>
                    <a:pt x="1745" y="37129"/>
                  </a:lnTo>
                  <a:lnTo>
                    <a:pt x="0" y="88073"/>
                  </a:lnTo>
                  <a:lnTo>
                    <a:pt x="814" y="142776"/>
                  </a:lnTo>
                  <a:lnTo>
                    <a:pt x="10932" y="195131"/>
                  </a:lnTo>
                  <a:lnTo>
                    <a:pt x="20431" y="250328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053435" y="1738444"/>
              <a:ext cx="135595" cy="10432"/>
            </a:xfrm>
            <a:custGeom>
              <a:avLst/>
              <a:gdLst/>
              <a:ahLst/>
              <a:cxnLst/>
              <a:rect l="0" t="0" r="0" b="0"/>
              <a:pathLst>
                <a:path w="135595" h="10432">
                  <a:moveTo>
                    <a:pt x="135594" y="10431"/>
                  </a:moveTo>
                  <a:lnTo>
                    <a:pt x="108294" y="3262"/>
                  </a:lnTo>
                  <a:lnTo>
                    <a:pt x="52597" y="645"/>
                  </a:lnTo>
                  <a:lnTo>
                    <a:pt x="0" y="0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202580" y="1785059"/>
              <a:ext cx="93120" cy="94385"/>
            </a:xfrm>
            <a:custGeom>
              <a:avLst/>
              <a:gdLst/>
              <a:ahLst/>
              <a:cxnLst/>
              <a:rect l="0" t="0" r="0" b="0"/>
              <a:pathLst>
                <a:path w="93120" h="94385">
                  <a:moveTo>
                    <a:pt x="69892" y="5537"/>
                  </a:moveTo>
                  <a:lnTo>
                    <a:pt x="53281" y="0"/>
                  </a:lnTo>
                  <a:lnTo>
                    <a:pt x="35854" y="372"/>
                  </a:lnTo>
                  <a:lnTo>
                    <a:pt x="26340" y="2094"/>
                  </a:lnTo>
                  <a:lnTo>
                    <a:pt x="18837" y="6718"/>
                  </a:lnTo>
                  <a:lnTo>
                    <a:pt x="7411" y="21128"/>
                  </a:lnTo>
                  <a:lnTo>
                    <a:pt x="0" y="54324"/>
                  </a:lnTo>
                  <a:lnTo>
                    <a:pt x="4448" y="73964"/>
                  </a:lnTo>
                  <a:lnTo>
                    <a:pt x="8880" y="82446"/>
                  </a:lnTo>
                  <a:lnTo>
                    <a:pt x="16468" y="88100"/>
                  </a:lnTo>
                  <a:lnTo>
                    <a:pt x="37263" y="94384"/>
                  </a:lnTo>
                  <a:lnTo>
                    <a:pt x="69496" y="92383"/>
                  </a:lnTo>
                  <a:lnTo>
                    <a:pt x="77740" y="87772"/>
                  </a:lnTo>
                  <a:lnTo>
                    <a:pt x="89992" y="73377"/>
                  </a:lnTo>
                  <a:lnTo>
                    <a:pt x="93119" y="52299"/>
                  </a:lnTo>
                  <a:lnTo>
                    <a:pt x="92330" y="40189"/>
                  </a:lnTo>
                  <a:lnTo>
                    <a:pt x="88327" y="30956"/>
                  </a:lnTo>
                  <a:lnTo>
                    <a:pt x="59462" y="5537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338415" y="1720615"/>
              <a:ext cx="111569" cy="163855"/>
            </a:xfrm>
            <a:custGeom>
              <a:avLst/>
              <a:gdLst/>
              <a:ahLst/>
              <a:cxnLst/>
              <a:rect l="0" t="0" r="0" b="0"/>
              <a:pathLst>
                <a:path w="111569" h="163855">
                  <a:moveTo>
                    <a:pt x="27929" y="69981"/>
                  </a:moveTo>
                  <a:lnTo>
                    <a:pt x="70223" y="66891"/>
                  </a:lnTo>
                  <a:lnTo>
                    <a:pt x="89607" y="60495"/>
                  </a:lnTo>
                  <a:lnTo>
                    <a:pt x="105948" y="49926"/>
                  </a:lnTo>
                  <a:lnTo>
                    <a:pt x="110074" y="42704"/>
                  </a:lnTo>
                  <a:lnTo>
                    <a:pt x="111568" y="25408"/>
                  </a:lnTo>
                  <a:lnTo>
                    <a:pt x="108026" y="18246"/>
                  </a:lnTo>
                  <a:lnTo>
                    <a:pt x="94819" y="7198"/>
                  </a:lnTo>
                  <a:lnTo>
                    <a:pt x="62300" y="0"/>
                  </a:lnTo>
                  <a:lnTo>
                    <a:pt x="39729" y="4496"/>
                  </a:lnTo>
                  <a:lnTo>
                    <a:pt x="28841" y="8941"/>
                  </a:lnTo>
                  <a:lnTo>
                    <a:pt x="13655" y="23150"/>
                  </a:lnTo>
                  <a:lnTo>
                    <a:pt x="7983" y="31807"/>
                  </a:lnTo>
                  <a:lnTo>
                    <a:pt x="0" y="71676"/>
                  </a:lnTo>
                  <a:lnTo>
                    <a:pt x="3172" y="109114"/>
                  </a:lnTo>
                  <a:lnTo>
                    <a:pt x="11517" y="128322"/>
                  </a:lnTo>
                  <a:lnTo>
                    <a:pt x="16988" y="136689"/>
                  </a:lnTo>
                  <a:lnTo>
                    <a:pt x="32338" y="149077"/>
                  </a:lnTo>
                  <a:lnTo>
                    <a:pt x="49590" y="157286"/>
                  </a:lnTo>
                  <a:lnTo>
                    <a:pt x="80081" y="163854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501304" y="1730914"/>
              <a:ext cx="145032" cy="195629"/>
            </a:xfrm>
            <a:custGeom>
              <a:avLst/>
              <a:gdLst/>
              <a:ahLst/>
              <a:cxnLst/>
              <a:rect l="0" t="0" r="0" b="0"/>
              <a:pathLst>
                <a:path w="145032" h="195629">
                  <a:moveTo>
                    <a:pt x="94508" y="17960"/>
                  </a:moveTo>
                  <a:lnTo>
                    <a:pt x="83434" y="6886"/>
                  </a:lnTo>
                  <a:lnTo>
                    <a:pt x="65635" y="1450"/>
                  </a:lnTo>
                  <a:lnTo>
                    <a:pt x="54399" y="0"/>
                  </a:lnTo>
                  <a:lnTo>
                    <a:pt x="32643" y="4570"/>
                  </a:lnTo>
                  <a:lnTo>
                    <a:pt x="21974" y="9033"/>
                  </a:lnTo>
                  <a:lnTo>
                    <a:pt x="7029" y="23264"/>
                  </a:lnTo>
                  <a:lnTo>
                    <a:pt x="1421" y="31927"/>
                  </a:lnTo>
                  <a:lnTo>
                    <a:pt x="0" y="41178"/>
                  </a:lnTo>
                  <a:lnTo>
                    <a:pt x="4603" y="60730"/>
                  </a:lnTo>
                  <a:lnTo>
                    <a:pt x="17465" y="74827"/>
                  </a:lnTo>
                  <a:lnTo>
                    <a:pt x="25762" y="80209"/>
                  </a:lnTo>
                  <a:lnTo>
                    <a:pt x="82465" y="92646"/>
                  </a:lnTo>
                  <a:lnTo>
                    <a:pt x="103063" y="99829"/>
                  </a:lnTo>
                  <a:lnTo>
                    <a:pt x="127691" y="118063"/>
                  </a:lnTo>
                  <a:lnTo>
                    <a:pt x="142479" y="135463"/>
                  </a:lnTo>
                  <a:lnTo>
                    <a:pt x="145031" y="144970"/>
                  </a:lnTo>
                  <a:lnTo>
                    <a:pt x="141687" y="164805"/>
                  </a:lnTo>
                  <a:lnTo>
                    <a:pt x="126294" y="182120"/>
                  </a:lnTo>
                  <a:lnTo>
                    <a:pt x="115699" y="189982"/>
                  </a:lnTo>
                  <a:lnTo>
                    <a:pt x="94655" y="195628"/>
                  </a:lnTo>
                  <a:lnTo>
                    <a:pt x="52787" y="195276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072985" y="2141863"/>
              <a:ext cx="254880" cy="149390"/>
            </a:xfrm>
            <a:custGeom>
              <a:avLst/>
              <a:gdLst/>
              <a:ahLst/>
              <a:cxnLst/>
              <a:rect l="0" t="0" r="0" b="0"/>
              <a:pathLst>
                <a:path w="254880" h="149390">
                  <a:moveTo>
                    <a:pt x="0" y="86807"/>
                  </a:moveTo>
                  <a:lnTo>
                    <a:pt x="58071" y="86807"/>
                  </a:lnTo>
                  <a:lnTo>
                    <a:pt x="110580" y="85648"/>
                  </a:lnTo>
                  <a:lnTo>
                    <a:pt x="171875" y="77826"/>
                  </a:lnTo>
                  <a:lnTo>
                    <a:pt x="225130" y="75504"/>
                  </a:lnTo>
                  <a:lnTo>
                    <a:pt x="248399" y="70967"/>
                  </a:lnTo>
                  <a:lnTo>
                    <a:pt x="253678" y="66976"/>
                  </a:lnTo>
                  <a:lnTo>
                    <a:pt x="254879" y="61997"/>
                  </a:lnTo>
                  <a:lnTo>
                    <a:pt x="253361" y="56360"/>
                  </a:lnTo>
                  <a:lnTo>
                    <a:pt x="242405" y="43915"/>
                  </a:lnTo>
                  <a:lnTo>
                    <a:pt x="197133" y="11323"/>
                  </a:lnTo>
                  <a:lnTo>
                    <a:pt x="173530" y="56"/>
                  </a:lnTo>
                  <a:lnTo>
                    <a:pt x="174791" y="0"/>
                  </a:lnTo>
                  <a:lnTo>
                    <a:pt x="179110" y="1122"/>
                  </a:lnTo>
                  <a:lnTo>
                    <a:pt x="228831" y="32805"/>
                  </a:lnTo>
                  <a:lnTo>
                    <a:pt x="240001" y="48899"/>
                  </a:lnTo>
                  <a:lnTo>
                    <a:pt x="241125" y="56899"/>
                  </a:lnTo>
                  <a:lnTo>
                    <a:pt x="236193" y="71969"/>
                  </a:lnTo>
                  <a:lnTo>
                    <a:pt x="220386" y="93485"/>
                  </a:lnTo>
                  <a:lnTo>
                    <a:pt x="159400" y="140101"/>
                  </a:lnTo>
                  <a:lnTo>
                    <a:pt x="146024" y="149389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411649" y="2051354"/>
              <a:ext cx="130701" cy="239899"/>
            </a:xfrm>
            <a:custGeom>
              <a:avLst/>
              <a:gdLst/>
              <a:ahLst/>
              <a:cxnLst/>
              <a:rect l="0" t="0" r="0" b="0"/>
              <a:pathLst>
                <a:path w="130701" h="239899">
                  <a:moveTo>
                    <a:pt x="5537" y="0"/>
                  </a:moveTo>
                  <a:lnTo>
                    <a:pt x="0" y="16612"/>
                  </a:lnTo>
                  <a:lnTo>
                    <a:pt x="372" y="34039"/>
                  </a:lnTo>
                  <a:lnTo>
                    <a:pt x="4516" y="84629"/>
                  </a:lnTo>
                  <a:lnTo>
                    <a:pt x="16749" y="144808"/>
                  </a:lnTo>
                  <a:lnTo>
                    <a:pt x="26286" y="198231"/>
                  </a:lnTo>
                  <a:lnTo>
                    <a:pt x="28641" y="198213"/>
                  </a:lnTo>
                  <a:lnTo>
                    <a:pt x="34348" y="188921"/>
                  </a:lnTo>
                  <a:lnTo>
                    <a:pt x="40748" y="173202"/>
                  </a:lnTo>
                  <a:lnTo>
                    <a:pt x="47553" y="167620"/>
                  </a:lnTo>
                  <a:lnTo>
                    <a:pt x="67477" y="161417"/>
                  </a:lnTo>
                  <a:lnTo>
                    <a:pt x="99221" y="163463"/>
                  </a:lnTo>
                  <a:lnTo>
                    <a:pt x="107395" y="168080"/>
                  </a:lnTo>
                  <a:lnTo>
                    <a:pt x="119571" y="182483"/>
                  </a:lnTo>
                  <a:lnTo>
                    <a:pt x="125753" y="203563"/>
                  </a:lnTo>
                  <a:lnTo>
                    <a:pt x="130700" y="239898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557702" y="2144725"/>
              <a:ext cx="88952" cy="146528"/>
            </a:xfrm>
            <a:custGeom>
              <a:avLst/>
              <a:gdLst/>
              <a:ahLst/>
              <a:cxnLst/>
              <a:rect l="0" t="0" r="0" b="0"/>
              <a:pathLst>
                <a:path w="88952" h="146528">
                  <a:moveTo>
                    <a:pt x="26369" y="73514"/>
                  </a:moveTo>
                  <a:lnTo>
                    <a:pt x="44183" y="58020"/>
                  </a:lnTo>
                  <a:lnTo>
                    <a:pt x="60942" y="50017"/>
                  </a:lnTo>
                  <a:lnTo>
                    <a:pt x="73798" y="36416"/>
                  </a:lnTo>
                  <a:lnTo>
                    <a:pt x="78848" y="27922"/>
                  </a:lnTo>
                  <a:lnTo>
                    <a:pt x="78740" y="19941"/>
                  </a:lnTo>
                  <a:lnTo>
                    <a:pt x="75190" y="12302"/>
                  </a:lnTo>
                  <a:lnTo>
                    <a:pt x="69347" y="4892"/>
                  </a:lnTo>
                  <a:lnTo>
                    <a:pt x="60815" y="1111"/>
                  </a:lnTo>
                  <a:lnTo>
                    <a:pt x="38975" y="0"/>
                  </a:lnTo>
                  <a:lnTo>
                    <a:pt x="19996" y="6460"/>
                  </a:lnTo>
                  <a:lnTo>
                    <a:pt x="11690" y="11428"/>
                  </a:lnTo>
                  <a:lnTo>
                    <a:pt x="6154" y="19375"/>
                  </a:lnTo>
                  <a:lnTo>
                    <a:pt x="0" y="40567"/>
                  </a:lnTo>
                  <a:lnTo>
                    <a:pt x="2074" y="73024"/>
                  </a:lnTo>
                  <a:lnTo>
                    <a:pt x="15565" y="104660"/>
                  </a:lnTo>
                  <a:lnTo>
                    <a:pt x="30840" y="119421"/>
                  </a:lnTo>
                  <a:lnTo>
                    <a:pt x="88951" y="146527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694717" y="2134797"/>
              <a:ext cx="56240" cy="119070"/>
            </a:xfrm>
            <a:custGeom>
              <a:avLst/>
              <a:gdLst/>
              <a:ahLst/>
              <a:cxnLst/>
              <a:rect l="0" t="0" r="0" b="0"/>
              <a:pathLst>
                <a:path w="56240" h="119070">
                  <a:moveTo>
                    <a:pt x="14517" y="93873"/>
                  </a:moveTo>
                  <a:lnTo>
                    <a:pt x="14517" y="116021"/>
                  </a:lnTo>
                  <a:lnTo>
                    <a:pt x="13358" y="119069"/>
                  </a:lnTo>
                  <a:lnTo>
                    <a:pt x="11428" y="117624"/>
                  </a:lnTo>
                  <a:lnTo>
                    <a:pt x="0" y="90323"/>
                  </a:lnTo>
                  <a:lnTo>
                    <a:pt x="1074" y="55993"/>
                  </a:lnTo>
                  <a:lnTo>
                    <a:pt x="14269" y="21999"/>
                  </a:lnTo>
                  <a:lnTo>
                    <a:pt x="21305" y="14666"/>
                  </a:lnTo>
                  <a:lnTo>
                    <a:pt x="56239" y="0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795670" y="2154069"/>
              <a:ext cx="108802" cy="123377"/>
            </a:xfrm>
            <a:custGeom>
              <a:avLst/>
              <a:gdLst/>
              <a:ahLst/>
              <a:cxnLst/>
              <a:rect l="0" t="0" r="0" b="0"/>
              <a:pathLst>
                <a:path w="108802" h="123377">
                  <a:moveTo>
                    <a:pt x="59589" y="12019"/>
                  </a:moveTo>
                  <a:lnTo>
                    <a:pt x="48515" y="945"/>
                  </a:lnTo>
                  <a:lnTo>
                    <a:pt x="41776" y="0"/>
                  </a:lnTo>
                  <a:lnTo>
                    <a:pt x="25017" y="5132"/>
                  </a:lnTo>
                  <a:lnTo>
                    <a:pt x="12160" y="18229"/>
                  </a:lnTo>
                  <a:lnTo>
                    <a:pt x="7110" y="26590"/>
                  </a:lnTo>
                  <a:lnTo>
                    <a:pt x="0" y="60504"/>
                  </a:lnTo>
                  <a:lnTo>
                    <a:pt x="3431" y="94375"/>
                  </a:lnTo>
                  <a:lnTo>
                    <a:pt x="8243" y="102850"/>
                  </a:lnTo>
                  <a:lnTo>
                    <a:pt x="22862" y="115357"/>
                  </a:lnTo>
                  <a:lnTo>
                    <a:pt x="44038" y="121688"/>
                  </a:lnTo>
                  <a:lnTo>
                    <a:pt x="56176" y="123376"/>
                  </a:lnTo>
                  <a:lnTo>
                    <a:pt x="75843" y="119071"/>
                  </a:lnTo>
                  <a:lnTo>
                    <a:pt x="84331" y="114678"/>
                  </a:lnTo>
                  <a:lnTo>
                    <a:pt x="96855" y="100525"/>
                  </a:lnTo>
                  <a:lnTo>
                    <a:pt x="105124" y="81487"/>
                  </a:lnTo>
                  <a:lnTo>
                    <a:pt x="108801" y="57573"/>
                  </a:lnTo>
                  <a:lnTo>
                    <a:pt x="104253" y="37674"/>
                  </a:lnTo>
                  <a:lnTo>
                    <a:pt x="99796" y="29122"/>
                  </a:lnTo>
                  <a:lnTo>
                    <a:pt x="93347" y="2342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935722" y="2144687"/>
              <a:ext cx="86070" cy="136136"/>
            </a:xfrm>
            <a:custGeom>
              <a:avLst/>
              <a:gdLst/>
              <a:ahLst/>
              <a:cxnLst/>
              <a:rect l="0" t="0" r="0" b="0"/>
              <a:pathLst>
                <a:path w="86070" h="136136">
                  <a:moveTo>
                    <a:pt x="13411" y="63122"/>
                  </a:moveTo>
                  <a:lnTo>
                    <a:pt x="65943" y="48604"/>
                  </a:lnTo>
                  <a:lnTo>
                    <a:pt x="73930" y="43013"/>
                  </a:lnTo>
                  <a:lnTo>
                    <a:pt x="85892" y="27530"/>
                  </a:lnTo>
                  <a:lnTo>
                    <a:pt x="86069" y="19692"/>
                  </a:lnTo>
                  <a:lnTo>
                    <a:pt x="82711" y="12149"/>
                  </a:lnTo>
                  <a:lnTo>
                    <a:pt x="76995" y="4803"/>
                  </a:lnTo>
                  <a:lnTo>
                    <a:pt x="68548" y="1064"/>
                  </a:lnTo>
                  <a:lnTo>
                    <a:pt x="46801" y="0"/>
                  </a:lnTo>
                  <a:lnTo>
                    <a:pt x="27865" y="6481"/>
                  </a:lnTo>
                  <a:lnTo>
                    <a:pt x="19569" y="11454"/>
                  </a:lnTo>
                  <a:lnTo>
                    <a:pt x="7263" y="26251"/>
                  </a:lnTo>
                  <a:lnTo>
                    <a:pt x="2359" y="35065"/>
                  </a:lnTo>
                  <a:lnTo>
                    <a:pt x="0" y="57220"/>
                  </a:lnTo>
                  <a:lnTo>
                    <a:pt x="3973" y="81359"/>
                  </a:lnTo>
                  <a:lnTo>
                    <a:pt x="13465" y="103678"/>
                  </a:lnTo>
                  <a:lnTo>
                    <a:pt x="28501" y="119005"/>
                  </a:lnTo>
                  <a:lnTo>
                    <a:pt x="50333" y="131059"/>
                  </a:lnTo>
                  <a:lnTo>
                    <a:pt x="65562" y="136135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105264" y="2118829"/>
              <a:ext cx="113817" cy="182854"/>
            </a:xfrm>
            <a:custGeom>
              <a:avLst/>
              <a:gdLst/>
              <a:ahLst/>
              <a:cxnLst/>
              <a:rect l="0" t="0" r="0" b="0"/>
              <a:pathLst>
                <a:path w="113817" h="182854">
                  <a:moveTo>
                    <a:pt x="73336" y="5538"/>
                  </a:moveTo>
                  <a:lnTo>
                    <a:pt x="56724" y="0"/>
                  </a:lnTo>
                  <a:lnTo>
                    <a:pt x="39298" y="373"/>
                  </a:lnTo>
                  <a:lnTo>
                    <a:pt x="29783" y="2094"/>
                  </a:lnTo>
                  <a:lnTo>
                    <a:pt x="13030" y="13279"/>
                  </a:lnTo>
                  <a:lnTo>
                    <a:pt x="5319" y="21129"/>
                  </a:lnTo>
                  <a:lnTo>
                    <a:pt x="1335" y="30998"/>
                  </a:lnTo>
                  <a:lnTo>
                    <a:pt x="0" y="54325"/>
                  </a:lnTo>
                  <a:lnTo>
                    <a:pt x="3586" y="63559"/>
                  </a:lnTo>
                  <a:lnTo>
                    <a:pt x="16838" y="76909"/>
                  </a:lnTo>
                  <a:lnTo>
                    <a:pt x="73870" y="102438"/>
                  </a:lnTo>
                  <a:lnTo>
                    <a:pt x="104785" y="118722"/>
                  </a:lnTo>
                  <a:lnTo>
                    <a:pt x="110527" y="126191"/>
                  </a:lnTo>
                  <a:lnTo>
                    <a:pt x="113196" y="134648"/>
                  </a:lnTo>
                  <a:lnTo>
                    <a:pt x="113816" y="143763"/>
                  </a:lnTo>
                  <a:lnTo>
                    <a:pt x="110753" y="150998"/>
                  </a:lnTo>
                  <a:lnTo>
                    <a:pt x="98077" y="162128"/>
                  </a:lnTo>
                  <a:lnTo>
                    <a:pt x="46447" y="174158"/>
                  </a:lnTo>
                  <a:lnTo>
                    <a:pt x="21184" y="182853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877459" y="2445003"/>
            <a:ext cx="2207481" cy="740665"/>
            <a:chOff x="877459" y="2445003"/>
            <a:chExt cx="2207481" cy="740665"/>
          </a:xfrm>
        </p:grpSpPr>
        <p:sp>
          <p:nvSpPr>
            <p:cNvPr id="165" name="Freeform 164"/>
            <p:cNvSpPr/>
            <p:nvPr/>
          </p:nvSpPr>
          <p:spPr>
            <a:xfrm>
              <a:off x="877459" y="2497163"/>
              <a:ext cx="177215" cy="180583"/>
            </a:xfrm>
            <a:custGeom>
              <a:avLst/>
              <a:gdLst/>
              <a:ahLst/>
              <a:cxnLst/>
              <a:rect l="0" t="0" r="0" b="0"/>
              <a:pathLst>
                <a:path w="177215" h="180583">
                  <a:moveTo>
                    <a:pt x="110671" y="10432"/>
                  </a:moveTo>
                  <a:lnTo>
                    <a:pt x="94057" y="4893"/>
                  </a:lnTo>
                  <a:lnTo>
                    <a:pt x="61573" y="6988"/>
                  </a:lnTo>
                  <a:lnTo>
                    <a:pt x="42099" y="15083"/>
                  </a:lnTo>
                  <a:lnTo>
                    <a:pt x="25717" y="27567"/>
                  </a:lnTo>
                  <a:lnTo>
                    <a:pt x="10708" y="44707"/>
                  </a:lnTo>
                  <a:lnTo>
                    <a:pt x="2493" y="67006"/>
                  </a:lnTo>
                  <a:lnTo>
                    <a:pt x="0" y="91212"/>
                  </a:lnTo>
                  <a:lnTo>
                    <a:pt x="2756" y="113562"/>
                  </a:lnTo>
                  <a:lnTo>
                    <a:pt x="10936" y="131995"/>
                  </a:lnTo>
                  <a:lnTo>
                    <a:pt x="35076" y="162718"/>
                  </a:lnTo>
                  <a:lnTo>
                    <a:pt x="66378" y="178546"/>
                  </a:lnTo>
                  <a:lnTo>
                    <a:pt x="88667" y="180582"/>
                  </a:lnTo>
                  <a:lnTo>
                    <a:pt x="109005" y="176464"/>
                  </a:lnTo>
                  <a:lnTo>
                    <a:pt x="133488" y="161112"/>
                  </a:lnTo>
                  <a:lnTo>
                    <a:pt x="154265" y="140722"/>
                  </a:lnTo>
                  <a:lnTo>
                    <a:pt x="176069" y="93186"/>
                  </a:lnTo>
                  <a:lnTo>
                    <a:pt x="177214" y="72711"/>
                  </a:lnTo>
                  <a:lnTo>
                    <a:pt x="168505" y="31234"/>
                  </a:lnTo>
                  <a:lnTo>
                    <a:pt x="163136" y="23141"/>
                  </a:lnTo>
                  <a:lnTo>
                    <a:pt x="131535" y="0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220720" y="2585237"/>
              <a:ext cx="142959" cy="114049"/>
            </a:xfrm>
            <a:custGeom>
              <a:avLst/>
              <a:gdLst/>
              <a:ahLst/>
              <a:cxnLst/>
              <a:rect l="0" t="0" r="0" b="0"/>
              <a:pathLst>
                <a:path w="142959" h="114049">
                  <a:moveTo>
                    <a:pt x="90798" y="57972"/>
                  </a:moveTo>
                  <a:lnTo>
                    <a:pt x="90798" y="35821"/>
                  </a:lnTo>
                  <a:lnTo>
                    <a:pt x="84616" y="18763"/>
                  </a:lnTo>
                  <a:lnTo>
                    <a:pt x="79722" y="10969"/>
                  </a:lnTo>
                  <a:lnTo>
                    <a:pt x="71823" y="5773"/>
                  </a:lnTo>
                  <a:lnTo>
                    <a:pt x="50683" y="0"/>
                  </a:lnTo>
                  <a:lnTo>
                    <a:pt x="40873" y="778"/>
                  </a:lnTo>
                  <a:lnTo>
                    <a:pt x="23791" y="7825"/>
                  </a:lnTo>
                  <a:lnTo>
                    <a:pt x="11562" y="21775"/>
                  </a:lnTo>
                  <a:lnTo>
                    <a:pt x="3423" y="40726"/>
                  </a:lnTo>
                  <a:lnTo>
                    <a:pt x="0" y="76302"/>
                  </a:lnTo>
                  <a:lnTo>
                    <a:pt x="3307" y="98573"/>
                  </a:lnTo>
                  <a:lnTo>
                    <a:pt x="9288" y="105904"/>
                  </a:lnTo>
                  <a:lnTo>
                    <a:pt x="28299" y="114048"/>
                  </a:lnTo>
                  <a:lnTo>
                    <a:pt x="36382" y="112743"/>
                  </a:lnTo>
                  <a:lnTo>
                    <a:pt x="42930" y="108395"/>
                  </a:lnTo>
                  <a:lnTo>
                    <a:pt x="77652" y="65161"/>
                  </a:lnTo>
                  <a:lnTo>
                    <a:pt x="82034" y="55810"/>
                  </a:lnTo>
                  <a:lnTo>
                    <a:pt x="84955" y="54213"/>
                  </a:lnTo>
                  <a:lnTo>
                    <a:pt x="86903" y="57784"/>
                  </a:lnTo>
                  <a:lnTo>
                    <a:pt x="88201" y="64801"/>
                  </a:lnTo>
                  <a:lnTo>
                    <a:pt x="101105" y="85753"/>
                  </a:lnTo>
                  <a:lnTo>
                    <a:pt x="119610" y="106644"/>
                  </a:lnTo>
                  <a:lnTo>
                    <a:pt x="125074" y="110124"/>
                  </a:lnTo>
                  <a:lnTo>
                    <a:pt x="129876" y="111286"/>
                  </a:lnTo>
                  <a:lnTo>
                    <a:pt x="142958" y="110132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399505" y="2455435"/>
              <a:ext cx="68493" cy="219071"/>
            </a:xfrm>
            <a:custGeom>
              <a:avLst/>
              <a:gdLst/>
              <a:ahLst/>
              <a:cxnLst/>
              <a:rect l="0" t="0" r="0" b="0"/>
              <a:pathLst>
                <a:path w="68493" h="219071">
                  <a:moveTo>
                    <a:pt x="26764" y="219070"/>
                  </a:moveTo>
                  <a:lnTo>
                    <a:pt x="10130" y="164530"/>
                  </a:lnTo>
                  <a:lnTo>
                    <a:pt x="6736" y="113594"/>
                  </a:lnTo>
                  <a:lnTo>
                    <a:pt x="0" y="53381"/>
                  </a:lnTo>
                  <a:lnTo>
                    <a:pt x="2505" y="31838"/>
                  </a:lnTo>
                  <a:lnTo>
                    <a:pt x="7114" y="23544"/>
                  </a:lnTo>
                  <a:lnTo>
                    <a:pt x="21508" y="11237"/>
                  </a:lnTo>
                  <a:lnTo>
                    <a:pt x="39496" y="4994"/>
                  </a:lnTo>
                  <a:lnTo>
                    <a:pt x="68492" y="0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384541" y="2561880"/>
              <a:ext cx="93888" cy="8307"/>
            </a:xfrm>
            <a:custGeom>
              <a:avLst/>
              <a:gdLst/>
              <a:ahLst/>
              <a:cxnLst/>
              <a:rect l="0" t="0" r="0" b="0"/>
              <a:pathLst>
                <a:path w="93888" h="8307">
                  <a:moveTo>
                    <a:pt x="93887" y="8306"/>
                  </a:moveTo>
                  <a:lnTo>
                    <a:pt x="56753" y="49"/>
                  </a:lnTo>
                  <a:lnTo>
                    <a:pt x="34497" y="0"/>
                  </a:lnTo>
                  <a:lnTo>
                    <a:pt x="0" y="8306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520156" y="2465867"/>
              <a:ext cx="20865" cy="208639"/>
            </a:xfrm>
            <a:custGeom>
              <a:avLst/>
              <a:gdLst/>
              <a:ahLst/>
              <a:cxnLst/>
              <a:rect l="0" t="0" r="0" b="0"/>
              <a:pathLst>
                <a:path w="20865" h="208639">
                  <a:moveTo>
                    <a:pt x="20864" y="0"/>
                  </a:moveTo>
                  <a:lnTo>
                    <a:pt x="12607" y="37134"/>
                  </a:lnTo>
                  <a:lnTo>
                    <a:pt x="10862" y="93624"/>
                  </a:lnTo>
                  <a:lnTo>
                    <a:pt x="10559" y="143522"/>
                  </a:lnTo>
                  <a:lnTo>
                    <a:pt x="2192" y="197659"/>
                  </a:lnTo>
                  <a:lnTo>
                    <a:pt x="0" y="208638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488861" y="2570186"/>
              <a:ext cx="73024" cy="10433"/>
            </a:xfrm>
            <a:custGeom>
              <a:avLst/>
              <a:gdLst/>
              <a:ahLst/>
              <a:cxnLst/>
              <a:rect l="0" t="0" r="0" b="0"/>
              <a:pathLst>
                <a:path w="73024" h="10433">
                  <a:moveTo>
                    <a:pt x="73023" y="0"/>
                  </a:moveTo>
                  <a:lnTo>
                    <a:pt x="30723" y="3091"/>
                  </a:lnTo>
                  <a:lnTo>
                    <a:pt x="0" y="10432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593179" y="2559141"/>
              <a:ext cx="56954" cy="146661"/>
            </a:xfrm>
            <a:custGeom>
              <a:avLst/>
              <a:gdLst/>
              <a:ahLst/>
              <a:cxnLst/>
              <a:rect l="0" t="0" r="0" b="0"/>
              <a:pathLst>
                <a:path w="56954" h="146661">
                  <a:moveTo>
                    <a:pt x="0" y="63204"/>
                  </a:moveTo>
                  <a:lnTo>
                    <a:pt x="43560" y="48685"/>
                  </a:lnTo>
                  <a:lnTo>
                    <a:pt x="49904" y="41934"/>
                  </a:lnTo>
                  <a:lnTo>
                    <a:pt x="56953" y="22069"/>
                  </a:lnTo>
                  <a:lnTo>
                    <a:pt x="55355" y="13758"/>
                  </a:lnTo>
                  <a:lnTo>
                    <a:pt x="50812" y="7058"/>
                  </a:lnTo>
                  <a:lnTo>
                    <a:pt x="44307" y="1433"/>
                  </a:lnTo>
                  <a:lnTo>
                    <a:pt x="37652" y="0"/>
                  </a:lnTo>
                  <a:lnTo>
                    <a:pt x="30897" y="1364"/>
                  </a:lnTo>
                  <a:lnTo>
                    <a:pt x="24075" y="4591"/>
                  </a:lnTo>
                  <a:lnTo>
                    <a:pt x="13405" y="17449"/>
                  </a:lnTo>
                  <a:lnTo>
                    <a:pt x="5958" y="35914"/>
                  </a:lnTo>
                  <a:lnTo>
                    <a:pt x="2925" y="72376"/>
                  </a:lnTo>
                  <a:lnTo>
                    <a:pt x="10011" y="110225"/>
                  </a:lnTo>
                  <a:lnTo>
                    <a:pt x="20290" y="128921"/>
                  </a:lnTo>
                  <a:lnTo>
                    <a:pt x="32587" y="138776"/>
                  </a:lnTo>
                  <a:lnTo>
                    <a:pt x="52160" y="146660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703352" y="2570186"/>
              <a:ext cx="67170" cy="127756"/>
            </a:xfrm>
            <a:custGeom>
              <a:avLst/>
              <a:gdLst/>
              <a:ahLst/>
              <a:cxnLst/>
              <a:rect l="0" t="0" r="0" b="0"/>
              <a:pathLst>
                <a:path w="67170" h="127756">
                  <a:moveTo>
                    <a:pt x="4578" y="73023"/>
                  </a:moveTo>
                  <a:lnTo>
                    <a:pt x="7669" y="115323"/>
                  </a:lnTo>
                  <a:lnTo>
                    <a:pt x="10116" y="125564"/>
                  </a:lnTo>
                  <a:lnTo>
                    <a:pt x="11747" y="127755"/>
                  </a:lnTo>
                  <a:lnTo>
                    <a:pt x="13560" y="117826"/>
                  </a:lnTo>
                  <a:lnTo>
                    <a:pt x="363" y="61945"/>
                  </a:lnTo>
                  <a:lnTo>
                    <a:pt x="0" y="41441"/>
                  </a:lnTo>
                  <a:lnTo>
                    <a:pt x="1526" y="31104"/>
                  </a:lnTo>
                  <a:lnTo>
                    <a:pt x="6021" y="23054"/>
                  </a:lnTo>
                  <a:lnTo>
                    <a:pt x="20287" y="11019"/>
                  </a:lnTo>
                  <a:lnTo>
                    <a:pt x="38219" y="4897"/>
                  </a:lnTo>
                  <a:lnTo>
                    <a:pt x="67169" y="0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975912" y="2547371"/>
              <a:ext cx="65840" cy="127135"/>
            </a:xfrm>
            <a:custGeom>
              <a:avLst/>
              <a:gdLst/>
              <a:ahLst/>
              <a:cxnLst/>
              <a:rect l="0" t="0" r="0" b="0"/>
              <a:pathLst>
                <a:path w="65840" h="127135">
                  <a:moveTo>
                    <a:pt x="65839" y="33247"/>
                  </a:moveTo>
                  <a:lnTo>
                    <a:pt x="60301" y="16633"/>
                  </a:lnTo>
                  <a:lnTo>
                    <a:pt x="48309" y="5386"/>
                  </a:lnTo>
                  <a:lnTo>
                    <a:pt x="40243" y="763"/>
                  </a:lnTo>
                  <a:lnTo>
                    <a:pt x="32548" y="0"/>
                  </a:lnTo>
                  <a:lnTo>
                    <a:pt x="17815" y="5334"/>
                  </a:lnTo>
                  <a:lnTo>
                    <a:pt x="6631" y="18523"/>
                  </a:lnTo>
                  <a:lnTo>
                    <a:pt x="2026" y="26908"/>
                  </a:lnTo>
                  <a:lnTo>
                    <a:pt x="0" y="45498"/>
                  </a:lnTo>
                  <a:lnTo>
                    <a:pt x="14310" y="106430"/>
                  </a:lnTo>
                  <a:lnTo>
                    <a:pt x="17577" y="116808"/>
                  </a:lnTo>
                  <a:lnTo>
                    <a:pt x="23233" y="122568"/>
                  </a:lnTo>
                  <a:lnTo>
                    <a:pt x="30480" y="125249"/>
                  </a:lnTo>
                  <a:lnTo>
                    <a:pt x="65839" y="127134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059382" y="2570186"/>
              <a:ext cx="103204" cy="104605"/>
            </a:xfrm>
            <a:custGeom>
              <a:avLst/>
              <a:gdLst/>
              <a:ahLst/>
              <a:cxnLst/>
              <a:rect l="0" t="0" r="0" b="0"/>
              <a:pathLst>
                <a:path w="103204" h="104605">
                  <a:moveTo>
                    <a:pt x="34528" y="20864"/>
                  </a:moveTo>
                  <a:lnTo>
                    <a:pt x="17914" y="26402"/>
                  </a:lnTo>
                  <a:lnTo>
                    <a:pt x="6667" y="38393"/>
                  </a:lnTo>
                  <a:lnTo>
                    <a:pt x="2045" y="46459"/>
                  </a:lnTo>
                  <a:lnTo>
                    <a:pt x="0" y="64694"/>
                  </a:lnTo>
                  <a:lnTo>
                    <a:pt x="4114" y="83231"/>
                  </a:lnTo>
                  <a:lnTo>
                    <a:pt x="13670" y="99196"/>
                  </a:lnTo>
                  <a:lnTo>
                    <a:pt x="21782" y="103222"/>
                  </a:lnTo>
                  <a:lnTo>
                    <a:pt x="43159" y="104604"/>
                  </a:lnTo>
                  <a:lnTo>
                    <a:pt x="61932" y="98264"/>
                  </a:lnTo>
                  <a:lnTo>
                    <a:pt x="92874" y="75305"/>
                  </a:lnTo>
                  <a:lnTo>
                    <a:pt x="101028" y="55878"/>
                  </a:lnTo>
                  <a:lnTo>
                    <a:pt x="103203" y="44206"/>
                  </a:lnTo>
                  <a:lnTo>
                    <a:pt x="99437" y="25057"/>
                  </a:lnTo>
                  <a:lnTo>
                    <a:pt x="95187" y="16704"/>
                  </a:lnTo>
                  <a:lnTo>
                    <a:pt x="87718" y="11136"/>
                  </a:lnTo>
                  <a:lnTo>
                    <a:pt x="44960" y="0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198229" y="2561074"/>
              <a:ext cx="104320" cy="106553"/>
            </a:xfrm>
            <a:custGeom>
              <a:avLst/>
              <a:gdLst/>
              <a:ahLst/>
              <a:cxnLst/>
              <a:rect l="0" t="0" r="0" b="0"/>
              <a:pathLst>
                <a:path w="104320" h="106553">
                  <a:moveTo>
                    <a:pt x="0" y="19544"/>
                  </a:moveTo>
                  <a:lnTo>
                    <a:pt x="3091" y="61844"/>
                  </a:lnTo>
                  <a:lnTo>
                    <a:pt x="15475" y="106552"/>
                  </a:lnTo>
                  <a:lnTo>
                    <a:pt x="13446" y="101101"/>
                  </a:lnTo>
                  <a:lnTo>
                    <a:pt x="12186" y="62098"/>
                  </a:lnTo>
                  <a:lnTo>
                    <a:pt x="25030" y="9221"/>
                  </a:lnTo>
                  <a:lnTo>
                    <a:pt x="30596" y="3389"/>
                  </a:lnTo>
                  <a:lnTo>
                    <a:pt x="37784" y="660"/>
                  </a:lnTo>
                  <a:lnTo>
                    <a:pt x="46053" y="0"/>
                  </a:lnTo>
                  <a:lnTo>
                    <a:pt x="61423" y="5449"/>
                  </a:lnTo>
                  <a:lnTo>
                    <a:pt x="68767" y="10147"/>
                  </a:lnTo>
                  <a:lnTo>
                    <a:pt x="80018" y="24640"/>
                  </a:lnTo>
                  <a:lnTo>
                    <a:pt x="99230" y="70056"/>
                  </a:lnTo>
                  <a:lnTo>
                    <a:pt x="104319" y="92567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354003" y="2543784"/>
              <a:ext cx="57639" cy="111542"/>
            </a:xfrm>
            <a:custGeom>
              <a:avLst/>
              <a:gdLst/>
              <a:ahLst/>
              <a:cxnLst/>
              <a:rect l="0" t="0" r="0" b="0"/>
              <a:pathLst>
                <a:path w="57639" h="111542">
                  <a:moveTo>
                    <a:pt x="42432" y="5538"/>
                  </a:moveTo>
                  <a:lnTo>
                    <a:pt x="25818" y="0"/>
                  </a:lnTo>
                  <a:lnTo>
                    <a:pt x="18606" y="687"/>
                  </a:lnTo>
                  <a:lnTo>
                    <a:pt x="4411" y="7632"/>
                  </a:lnTo>
                  <a:lnTo>
                    <a:pt x="857" y="13889"/>
                  </a:lnTo>
                  <a:lnTo>
                    <a:pt x="0" y="30113"/>
                  </a:lnTo>
                  <a:lnTo>
                    <a:pt x="3712" y="36990"/>
                  </a:lnTo>
                  <a:lnTo>
                    <a:pt x="17110" y="47721"/>
                  </a:lnTo>
                  <a:lnTo>
                    <a:pt x="44202" y="60280"/>
                  </a:lnTo>
                  <a:lnTo>
                    <a:pt x="50567" y="67533"/>
                  </a:lnTo>
                  <a:lnTo>
                    <a:pt x="57638" y="87955"/>
                  </a:lnTo>
                  <a:lnTo>
                    <a:pt x="56047" y="96415"/>
                  </a:lnTo>
                  <a:lnTo>
                    <a:pt x="51509" y="103214"/>
                  </a:lnTo>
                  <a:lnTo>
                    <a:pt x="45006" y="108906"/>
                  </a:lnTo>
                  <a:lnTo>
                    <a:pt x="37193" y="111541"/>
                  </a:lnTo>
                  <a:lnTo>
                    <a:pt x="705" y="109857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456176" y="2570186"/>
              <a:ext cx="81721" cy="96004"/>
            </a:xfrm>
            <a:custGeom>
              <a:avLst/>
              <a:gdLst/>
              <a:ahLst/>
              <a:cxnLst/>
              <a:rect l="0" t="0" r="0" b="0"/>
              <a:pathLst>
                <a:path w="81721" h="96004">
                  <a:moveTo>
                    <a:pt x="55010" y="0"/>
                  </a:moveTo>
                  <a:lnTo>
                    <a:pt x="37194" y="15498"/>
                  </a:lnTo>
                  <a:lnTo>
                    <a:pt x="20432" y="23502"/>
                  </a:lnTo>
                  <a:lnTo>
                    <a:pt x="7574" y="37104"/>
                  </a:lnTo>
                  <a:lnTo>
                    <a:pt x="2522" y="45600"/>
                  </a:lnTo>
                  <a:lnTo>
                    <a:pt x="0" y="64312"/>
                  </a:lnTo>
                  <a:lnTo>
                    <a:pt x="950" y="74171"/>
                  </a:lnTo>
                  <a:lnTo>
                    <a:pt x="5061" y="81902"/>
                  </a:lnTo>
                  <a:lnTo>
                    <a:pt x="18901" y="93583"/>
                  </a:lnTo>
                  <a:lnTo>
                    <a:pt x="27460" y="96003"/>
                  </a:lnTo>
                  <a:lnTo>
                    <a:pt x="46243" y="95600"/>
                  </a:lnTo>
                  <a:lnTo>
                    <a:pt x="63091" y="88466"/>
                  </a:lnTo>
                  <a:lnTo>
                    <a:pt x="70829" y="83319"/>
                  </a:lnTo>
                  <a:lnTo>
                    <a:pt x="75988" y="75250"/>
                  </a:lnTo>
                  <a:lnTo>
                    <a:pt x="81720" y="53922"/>
                  </a:lnTo>
                  <a:lnTo>
                    <a:pt x="80930" y="44062"/>
                  </a:lnTo>
                  <a:lnTo>
                    <a:pt x="65442" y="0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584209" y="2559099"/>
              <a:ext cx="104320" cy="104975"/>
            </a:xfrm>
            <a:custGeom>
              <a:avLst/>
              <a:gdLst/>
              <a:ahLst/>
              <a:cxnLst/>
              <a:rect l="0" t="0" r="0" b="0"/>
              <a:pathLst>
                <a:path w="104320" h="104975">
                  <a:moveTo>
                    <a:pt x="0" y="11087"/>
                  </a:moveTo>
                  <a:lnTo>
                    <a:pt x="17794" y="64467"/>
                  </a:lnTo>
                  <a:lnTo>
                    <a:pt x="25621" y="87949"/>
                  </a:lnTo>
                  <a:lnTo>
                    <a:pt x="22789" y="74816"/>
                  </a:lnTo>
                  <a:lnTo>
                    <a:pt x="22594" y="43235"/>
                  </a:lnTo>
                  <a:lnTo>
                    <a:pt x="26656" y="21898"/>
                  </a:lnTo>
                  <a:lnTo>
                    <a:pt x="31680" y="13658"/>
                  </a:lnTo>
                  <a:lnTo>
                    <a:pt x="46535" y="1411"/>
                  </a:lnTo>
                  <a:lnTo>
                    <a:pt x="54205" y="0"/>
                  </a:lnTo>
                  <a:lnTo>
                    <a:pt x="61637" y="1378"/>
                  </a:lnTo>
                  <a:lnTo>
                    <a:pt x="68910" y="4614"/>
                  </a:lnTo>
                  <a:lnTo>
                    <a:pt x="90222" y="25783"/>
                  </a:lnTo>
                  <a:lnTo>
                    <a:pt x="98054" y="47369"/>
                  </a:lnTo>
                  <a:lnTo>
                    <a:pt x="104319" y="104974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712550" y="2568235"/>
              <a:ext cx="132457" cy="92579"/>
            </a:xfrm>
            <a:custGeom>
              <a:avLst/>
              <a:gdLst/>
              <a:ahLst/>
              <a:cxnLst/>
              <a:rect l="0" t="0" r="0" b="0"/>
              <a:pathLst>
                <a:path w="132457" h="92579">
                  <a:moveTo>
                    <a:pt x="80297" y="33247"/>
                  </a:moveTo>
                  <a:lnTo>
                    <a:pt x="74759" y="16633"/>
                  </a:lnTo>
                  <a:lnTo>
                    <a:pt x="62767" y="5386"/>
                  </a:lnTo>
                  <a:lnTo>
                    <a:pt x="54701" y="764"/>
                  </a:lnTo>
                  <a:lnTo>
                    <a:pt x="45846" y="0"/>
                  </a:lnTo>
                  <a:lnTo>
                    <a:pt x="26735" y="5334"/>
                  </a:lnTo>
                  <a:lnTo>
                    <a:pt x="12832" y="18523"/>
                  </a:lnTo>
                  <a:lnTo>
                    <a:pt x="7502" y="26908"/>
                  </a:lnTo>
                  <a:lnTo>
                    <a:pt x="0" y="60861"/>
                  </a:lnTo>
                  <a:lnTo>
                    <a:pt x="4427" y="80679"/>
                  </a:lnTo>
                  <a:lnTo>
                    <a:pt x="8854" y="89209"/>
                  </a:lnTo>
                  <a:lnTo>
                    <a:pt x="15281" y="92578"/>
                  </a:lnTo>
                  <a:lnTo>
                    <a:pt x="23044" y="92506"/>
                  </a:lnTo>
                  <a:lnTo>
                    <a:pt x="31696" y="90139"/>
                  </a:lnTo>
                  <a:lnTo>
                    <a:pt x="38624" y="85084"/>
                  </a:lnTo>
                  <a:lnTo>
                    <a:pt x="49412" y="70195"/>
                  </a:lnTo>
                  <a:lnTo>
                    <a:pt x="62002" y="42262"/>
                  </a:lnTo>
                  <a:lnTo>
                    <a:pt x="65782" y="39257"/>
                  </a:lnTo>
                  <a:lnTo>
                    <a:pt x="69461" y="40731"/>
                  </a:lnTo>
                  <a:lnTo>
                    <a:pt x="76640" y="51641"/>
                  </a:lnTo>
                  <a:lnTo>
                    <a:pt x="83694" y="68081"/>
                  </a:lnTo>
                  <a:lnTo>
                    <a:pt x="90675" y="73856"/>
                  </a:lnTo>
                  <a:lnTo>
                    <a:pt x="132456" y="85406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849900" y="2569716"/>
              <a:ext cx="109858" cy="94358"/>
            </a:xfrm>
            <a:custGeom>
              <a:avLst/>
              <a:gdLst/>
              <a:ahLst/>
              <a:cxnLst/>
              <a:rect l="0" t="0" r="0" b="0"/>
              <a:pathLst>
                <a:path w="109858" h="94358">
                  <a:moveTo>
                    <a:pt x="5538" y="10902"/>
                  </a:moveTo>
                  <a:lnTo>
                    <a:pt x="0" y="27515"/>
                  </a:lnTo>
                  <a:lnTo>
                    <a:pt x="372" y="44945"/>
                  </a:lnTo>
                  <a:lnTo>
                    <a:pt x="2094" y="54461"/>
                  </a:lnTo>
                  <a:lnTo>
                    <a:pt x="4401" y="57328"/>
                  </a:lnTo>
                  <a:lnTo>
                    <a:pt x="7098" y="55761"/>
                  </a:lnTo>
                  <a:lnTo>
                    <a:pt x="35508" y="4970"/>
                  </a:lnTo>
                  <a:lnTo>
                    <a:pt x="42905" y="1152"/>
                  </a:lnTo>
                  <a:lnTo>
                    <a:pt x="60396" y="0"/>
                  </a:lnTo>
                  <a:lnTo>
                    <a:pt x="76670" y="6443"/>
                  </a:lnTo>
                  <a:lnTo>
                    <a:pt x="84255" y="11407"/>
                  </a:lnTo>
                  <a:lnTo>
                    <a:pt x="95773" y="26194"/>
                  </a:lnTo>
                  <a:lnTo>
                    <a:pt x="103598" y="45517"/>
                  </a:lnTo>
                  <a:lnTo>
                    <a:pt x="109857" y="94357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030033" y="2445003"/>
              <a:ext cx="13180" cy="219071"/>
            </a:xfrm>
            <a:custGeom>
              <a:avLst/>
              <a:gdLst/>
              <a:ahLst/>
              <a:cxnLst/>
              <a:rect l="0" t="0" r="0" b="0"/>
              <a:pathLst>
                <a:path w="13180" h="219071">
                  <a:moveTo>
                    <a:pt x="13179" y="0"/>
                  </a:moveTo>
                  <a:lnTo>
                    <a:pt x="2104" y="11076"/>
                  </a:lnTo>
                  <a:lnTo>
                    <a:pt x="0" y="18975"/>
                  </a:lnTo>
                  <a:lnTo>
                    <a:pt x="1861" y="68057"/>
                  </a:lnTo>
                  <a:lnTo>
                    <a:pt x="2572" y="127679"/>
                  </a:lnTo>
                  <a:lnTo>
                    <a:pt x="9882" y="181785"/>
                  </a:lnTo>
                  <a:lnTo>
                    <a:pt x="13179" y="219070"/>
                  </a:lnTo>
                </a:path>
              </a:pathLst>
            </a:custGeom>
            <a:ln w="3774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970189" y="2538890"/>
              <a:ext cx="114751" cy="1"/>
            </a:xfrm>
            <a:custGeom>
              <a:avLst/>
              <a:gdLst/>
              <a:ahLst/>
              <a:cxnLst/>
              <a:rect l="0" t="0" r="0" b="0"/>
              <a:pathLst>
                <a:path w="114751" h="1">
                  <a:moveTo>
                    <a:pt x="114750" y="0"/>
                  </a:moveTo>
                  <a:lnTo>
                    <a:pt x="56672" y="0"/>
                  </a:lnTo>
                  <a:lnTo>
                    <a:pt x="0" y="0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151718" y="2810119"/>
              <a:ext cx="128506" cy="365118"/>
            </a:xfrm>
            <a:custGeom>
              <a:avLst/>
              <a:gdLst/>
              <a:ahLst/>
              <a:cxnLst/>
              <a:rect l="0" t="0" r="0" b="0"/>
              <a:pathLst>
                <a:path w="128506" h="365118">
                  <a:moveTo>
                    <a:pt x="118073" y="0"/>
                  </a:moveTo>
                  <a:lnTo>
                    <a:pt x="60047" y="49045"/>
                  </a:lnTo>
                  <a:lnTo>
                    <a:pt x="17327" y="95980"/>
                  </a:lnTo>
                  <a:lnTo>
                    <a:pt x="1934" y="125803"/>
                  </a:lnTo>
                  <a:lnTo>
                    <a:pt x="0" y="149413"/>
                  </a:lnTo>
                  <a:lnTo>
                    <a:pt x="8204" y="202349"/>
                  </a:lnTo>
                  <a:lnTo>
                    <a:pt x="32628" y="259970"/>
                  </a:lnTo>
                  <a:lnTo>
                    <a:pt x="60070" y="318859"/>
                  </a:lnTo>
                  <a:lnTo>
                    <a:pt x="73362" y="337217"/>
                  </a:lnTo>
                  <a:lnTo>
                    <a:pt x="90088" y="350013"/>
                  </a:lnTo>
                  <a:lnTo>
                    <a:pt x="128505" y="365117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353246" y="2872711"/>
              <a:ext cx="172582" cy="257692"/>
            </a:xfrm>
            <a:custGeom>
              <a:avLst/>
              <a:gdLst/>
              <a:ahLst/>
              <a:cxnLst/>
              <a:rect l="0" t="0" r="0" b="0"/>
              <a:pathLst>
                <a:path w="172582" h="257692">
                  <a:moveTo>
                    <a:pt x="125183" y="0"/>
                  </a:moveTo>
                  <a:lnTo>
                    <a:pt x="62337" y="17793"/>
                  </a:lnTo>
                  <a:lnTo>
                    <a:pt x="32379" y="29098"/>
                  </a:lnTo>
                  <a:lnTo>
                    <a:pt x="15936" y="40364"/>
                  </a:lnTo>
                  <a:lnTo>
                    <a:pt x="10624" y="48932"/>
                  </a:lnTo>
                  <a:lnTo>
                    <a:pt x="4722" y="70816"/>
                  </a:lnTo>
                  <a:lnTo>
                    <a:pt x="8280" y="92906"/>
                  </a:lnTo>
                  <a:lnTo>
                    <a:pt x="12475" y="103665"/>
                  </a:lnTo>
                  <a:lnTo>
                    <a:pt x="26408" y="118710"/>
                  </a:lnTo>
                  <a:lnTo>
                    <a:pt x="34992" y="124345"/>
                  </a:lnTo>
                  <a:lnTo>
                    <a:pt x="92199" y="137221"/>
                  </a:lnTo>
                  <a:lnTo>
                    <a:pt x="124682" y="149614"/>
                  </a:lnTo>
                  <a:lnTo>
                    <a:pt x="161273" y="174569"/>
                  </a:lnTo>
                  <a:lnTo>
                    <a:pt x="170200" y="194269"/>
                  </a:lnTo>
                  <a:lnTo>
                    <a:pt x="172581" y="206013"/>
                  </a:lnTo>
                  <a:lnTo>
                    <a:pt x="171850" y="216161"/>
                  </a:lnTo>
                  <a:lnTo>
                    <a:pt x="164856" y="233618"/>
                  </a:lnTo>
                  <a:lnTo>
                    <a:pt x="150929" y="246013"/>
                  </a:lnTo>
                  <a:lnTo>
                    <a:pt x="131989" y="254226"/>
                  </a:lnTo>
                  <a:lnTo>
                    <a:pt x="96419" y="257691"/>
                  </a:lnTo>
                  <a:lnTo>
                    <a:pt x="42061" y="246021"/>
                  </a:lnTo>
                  <a:lnTo>
                    <a:pt x="0" y="219070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585786" y="2945734"/>
              <a:ext cx="182343" cy="226462"/>
            </a:xfrm>
            <a:custGeom>
              <a:avLst/>
              <a:gdLst/>
              <a:ahLst/>
              <a:cxnLst/>
              <a:rect l="0" t="0" r="0" b="0"/>
              <a:pathLst>
                <a:path w="182343" h="226462">
                  <a:moveTo>
                    <a:pt x="69985" y="0"/>
                  </a:moveTo>
                  <a:lnTo>
                    <a:pt x="47833" y="0"/>
                  </a:lnTo>
                  <a:lnTo>
                    <a:pt x="30776" y="6182"/>
                  </a:lnTo>
                  <a:lnTo>
                    <a:pt x="22981" y="11076"/>
                  </a:lnTo>
                  <a:lnTo>
                    <a:pt x="11231" y="28878"/>
                  </a:lnTo>
                  <a:lnTo>
                    <a:pt x="3303" y="53403"/>
                  </a:lnTo>
                  <a:lnTo>
                    <a:pt x="0" y="98634"/>
                  </a:lnTo>
                  <a:lnTo>
                    <a:pt x="8680" y="156042"/>
                  </a:lnTo>
                  <a:lnTo>
                    <a:pt x="16079" y="181785"/>
                  </a:lnTo>
                  <a:lnTo>
                    <a:pt x="27095" y="200953"/>
                  </a:lnTo>
                  <a:lnTo>
                    <a:pt x="42809" y="214109"/>
                  </a:lnTo>
                  <a:lnTo>
                    <a:pt x="62543" y="222660"/>
                  </a:lnTo>
                  <a:lnTo>
                    <a:pt x="86768" y="226461"/>
                  </a:lnTo>
                  <a:lnTo>
                    <a:pt x="106808" y="221968"/>
                  </a:lnTo>
                  <a:lnTo>
                    <a:pt x="144100" y="200195"/>
                  </a:lnTo>
                  <a:lnTo>
                    <a:pt x="158175" y="184022"/>
                  </a:lnTo>
                  <a:lnTo>
                    <a:pt x="176656" y="145306"/>
                  </a:lnTo>
                  <a:lnTo>
                    <a:pt x="182342" y="108993"/>
                  </a:lnTo>
                  <a:lnTo>
                    <a:pt x="177490" y="85533"/>
                  </a:lnTo>
                  <a:lnTo>
                    <a:pt x="161725" y="55866"/>
                  </a:lnTo>
                  <a:lnTo>
                    <a:pt x="139281" y="32394"/>
                  </a:lnTo>
                  <a:lnTo>
                    <a:pt x="116790" y="16939"/>
                  </a:lnTo>
                  <a:lnTo>
                    <a:pt x="101280" y="10432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1833113" y="2859350"/>
              <a:ext cx="239935" cy="305455"/>
            </a:xfrm>
            <a:custGeom>
              <a:avLst/>
              <a:gdLst/>
              <a:ahLst/>
              <a:cxnLst/>
              <a:rect l="0" t="0" r="0" b="0"/>
              <a:pathLst>
                <a:path w="239935" h="305455">
                  <a:moveTo>
                    <a:pt x="0" y="263726"/>
                  </a:moveTo>
                  <a:lnTo>
                    <a:pt x="14520" y="205647"/>
                  </a:lnTo>
                  <a:lnTo>
                    <a:pt x="26780" y="144801"/>
                  </a:lnTo>
                  <a:lnTo>
                    <a:pt x="33494" y="90024"/>
                  </a:lnTo>
                  <a:lnTo>
                    <a:pt x="45470" y="56167"/>
                  </a:lnTo>
                  <a:lnTo>
                    <a:pt x="51177" y="45375"/>
                  </a:lnTo>
                  <a:lnTo>
                    <a:pt x="56141" y="41658"/>
                  </a:lnTo>
                  <a:lnTo>
                    <a:pt x="60609" y="42658"/>
                  </a:lnTo>
                  <a:lnTo>
                    <a:pt x="68665" y="53041"/>
                  </a:lnTo>
                  <a:lnTo>
                    <a:pt x="98661" y="115153"/>
                  </a:lnTo>
                  <a:lnTo>
                    <a:pt x="132308" y="163969"/>
                  </a:lnTo>
                  <a:lnTo>
                    <a:pt x="139206" y="167085"/>
                  </a:lnTo>
                  <a:lnTo>
                    <a:pt x="146122" y="166844"/>
                  </a:lnTo>
                  <a:lnTo>
                    <a:pt x="153052" y="164365"/>
                  </a:lnTo>
                  <a:lnTo>
                    <a:pt x="163842" y="152338"/>
                  </a:lnTo>
                  <a:lnTo>
                    <a:pt x="183893" y="103999"/>
                  </a:lnTo>
                  <a:lnTo>
                    <a:pt x="198126" y="48823"/>
                  </a:lnTo>
                  <a:lnTo>
                    <a:pt x="212099" y="3752"/>
                  </a:lnTo>
                  <a:lnTo>
                    <a:pt x="215582" y="0"/>
                  </a:lnTo>
                  <a:lnTo>
                    <a:pt x="219063" y="976"/>
                  </a:lnTo>
                  <a:lnTo>
                    <a:pt x="222542" y="5105"/>
                  </a:lnTo>
                  <a:lnTo>
                    <a:pt x="223318" y="22055"/>
                  </a:lnTo>
                  <a:lnTo>
                    <a:pt x="219909" y="76253"/>
                  </a:lnTo>
                  <a:lnTo>
                    <a:pt x="224856" y="125754"/>
                  </a:lnTo>
                  <a:lnTo>
                    <a:pt x="229743" y="186073"/>
                  </a:lnTo>
                  <a:lnTo>
                    <a:pt x="237577" y="242635"/>
                  </a:lnTo>
                  <a:lnTo>
                    <a:pt x="239934" y="305454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157092" y="2872711"/>
              <a:ext cx="155889" cy="251323"/>
            </a:xfrm>
            <a:custGeom>
              <a:avLst/>
              <a:gdLst/>
              <a:ahLst/>
              <a:cxnLst/>
              <a:rect l="0" t="0" r="0" b="0"/>
              <a:pathLst>
                <a:path w="155889" h="251323">
                  <a:moveTo>
                    <a:pt x="51569" y="0"/>
                  </a:moveTo>
                  <a:lnTo>
                    <a:pt x="34955" y="11076"/>
                  </a:lnTo>
                  <a:lnTo>
                    <a:pt x="30061" y="18975"/>
                  </a:lnTo>
                  <a:lnTo>
                    <a:pt x="19116" y="68056"/>
                  </a:lnTo>
                  <a:lnTo>
                    <a:pt x="9498" y="116370"/>
                  </a:lnTo>
                  <a:lnTo>
                    <a:pt x="1402" y="179079"/>
                  </a:lnTo>
                  <a:lnTo>
                    <a:pt x="0" y="222031"/>
                  </a:lnTo>
                  <a:lnTo>
                    <a:pt x="3280" y="232635"/>
                  </a:lnTo>
                  <a:lnTo>
                    <a:pt x="8945" y="240863"/>
                  </a:lnTo>
                  <a:lnTo>
                    <a:pt x="16198" y="247508"/>
                  </a:lnTo>
                  <a:lnTo>
                    <a:pt x="24511" y="250778"/>
                  </a:lnTo>
                  <a:lnTo>
                    <a:pt x="43020" y="251322"/>
                  </a:lnTo>
                  <a:lnTo>
                    <a:pt x="96635" y="239144"/>
                  </a:lnTo>
                  <a:lnTo>
                    <a:pt x="155888" y="229502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187797" y="2966598"/>
              <a:ext cx="83456" cy="10433"/>
            </a:xfrm>
            <a:custGeom>
              <a:avLst/>
              <a:gdLst/>
              <a:ahLst/>
              <a:cxnLst/>
              <a:rect l="0" t="0" r="0" b="0"/>
              <a:pathLst>
                <a:path w="83456" h="10433">
                  <a:moveTo>
                    <a:pt x="83455" y="10432"/>
                  </a:moveTo>
                  <a:lnTo>
                    <a:pt x="41155" y="7341"/>
                  </a:lnTo>
                  <a:lnTo>
                    <a:pt x="0" y="0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229525" y="2830983"/>
              <a:ext cx="104320" cy="1"/>
            </a:xfrm>
            <a:custGeom>
              <a:avLst/>
              <a:gdLst/>
              <a:ahLst/>
              <a:cxnLst/>
              <a:rect l="0" t="0" r="0" b="0"/>
              <a:pathLst>
                <a:path w="104320" h="1">
                  <a:moveTo>
                    <a:pt x="104319" y="0"/>
                  </a:moveTo>
                  <a:lnTo>
                    <a:pt x="46240" y="0"/>
                  </a:lnTo>
                  <a:lnTo>
                    <a:pt x="0" y="0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375572" y="2747528"/>
              <a:ext cx="108921" cy="438140"/>
            </a:xfrm>
            <a:custGeom>
              <a:avLst/>
              <a:gdLst/>
              <a:ahLst/>
              <a:cxnLst/>
              <a:rect l="0" t="0" r="0" b="0"/>
              <a:pathLst>
                <a:path w="108921" h="438140">
                  <a:moveTo>
                    <a:pt x="0" y="0"/>
                  </a:moveTo>
                  <a:lnTo>
                    <a:pt x="9487" y="23826"/>
                  </a:lnTo>
                  <a:lnTo>
                    <a:pt x="52511" y="84341"/>
                  </a:lnTo>
                  <a:lnTo>
                    <a:pt x="78650" y="135731"/>
                  </a:lnTo>
                  <a:lnTo>
                    <a:pt x="97189" y="193327"/>
                  </a:lnTo>
                  <a:lnTo>
                    <a:pt x="108920" y="246139"/>
                  </a:lnTo>
                  <a:lnTo>
                    <a:pt x="102480" y="291258"/>
                  </a:lnTo>
                  <a:lnTo>
                    <a:pt x="85531" y="344143"/>
                  </a:lnTo>
                  <a:lnTo>
                    <a:pt x="54994" y="390859"/>
                  </a:lnTo>
                  <a:lnTo>
                    <a:pt x="0" y="438139"/>
                  </a:lnTo>
                </a:path>
              </a:pathLst>
            </a:custGeom>
            <a:ln w="3775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3647261" y="2445003"/>
            <a:ext cx="1831698" cy="740665"/>
            <a:chOff x="3647261" y="2445003"/>
            <a:chExt cx="1831698" cy="740665"/>
          </a:xfrm>
        </p:grpSpPr>
        <p:sp>
          <p:nvSpPr>
            <p:cNvPr id="192" name="Freeform 191"/>
            <p:cNvSpPr/>
            <p:nvPr/>
          </p:nvSpPr>
          <p:spPr>
            <a:xfrm>
              <a:off x="3647261" y="2445003"/>
              <a:ext cx="274578" cy="723712"/>
            </a:xfrm>
            <a:custGeom>
              <a:avLst/>
              <a:gdLst/>
              <a:ahLst/>
              <a:cxnLst/>
              <a:rect l="0" t="0" r="0" b="0"/>
              <a:pathLst>
                <a:path w="274578" h="723712">
                  <a:moveTo>
                    <a:pt x="0" y="723711"/>
                  </a:moveTo>
                  <a:lnTo>
                    <a:pt x="5084" y="643956"/>
                  </a:lnTo>
                  <a:lnTo>
                    <a:pt x="13582" y="565969"/>
                  </a:lnTo>
                  <a:lnTo>
                    <a:pt x="21185" y="482481"/>
                  </a:lnTo>
                  <a:lnTo>
                    <a:pt x="35514" y="397362"/>
                  </a:lnTo>
                  <a:lnTo>
                    <a:pt x="51836" y="311760"/>
                  </a:lnTo>
                  <a:lnTo>
                    <a:pt x="68748" y="226015"/>
                  </a:lnTo>
                  <a:lnTo>
                    <a:pt x="80751" y="145312"/>
                  </a:lnTo>
                  <a:lnTo>
                    <a:pt x="87372" y="98635"/>
                  </a:lnTo>
                  <a:lnTo>
                    <a:pt x="124171" y="4248"/>
                  </a:lnTo>
                  <a:lnTo>
                    <a:pt x="132357" y="0"/>
                  </a:lnTo>
                  <a:lnTo>
                    <a:pt x="141628" y="4796"/>
                  </a:lnTo>
                  <a:lnTo>
                    <a:pt x="151622" y="15620"/>
                  </a:lnTo>
                  <a:lnTo>
                    <a:pt x="181363" y="99588"/>
                  </a:lnTo>
                  <a:lnTo>
                    <a:pt x="205599" y="191599"/>
                  </a:lnTo>
                  <a:lnTo>
                    <a:pt x="228748" y="292330"/>
                  </a:lnTo>
                  <a:lnTo>
                    <a:pt x="245956" y="375767"/>
                  </a:lnTo>
                  <a:lnTo>
                    <a:pt x="254019" y="460870"/>
                  </a:lnTo>
                  <a:lnTo>
                    <a:pt x="258651" y="559433"/>
                  </a:lnTo>
                  <a:lnTo>
                    <a:pt x="270866" y="635964"/>
                  </a:lnTo>
                  <a:lnTo>
                    <a:pt x="274577" y="689389"/>
                  </a:lnTo>
                </a:path>
              </a:pathLst>
            </a:custGeom>
            <a:ln w="6210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664422" y="2945620"/>
              <a:ext cx="223094" cy="34323"/>
            </a:xfrm>
            <a:custGeom>
              <a:avLst/>
              <a:gdLst/>
              <a:ahLst/>
              <a:cxnLst/>
              <a:rect l="0" t="0" r="0" b="0"/>
              <a:pathLst>
                <a:path w="223094" h="34323">
                  <a:moveTo>
                    <a:pt x="223093" y="34322"/>
                  </a:moveTo>
                  <a:lnTo>
                    <a:pt x="162006" y="20739"/>
                  </a:lnTo>
                  <a:lnTo>
                    <a:pt x="59752" y="15725"/>
                  </a:lnTo>
                  <a:lnTo>
                    <a:pt x="0" y="0"/>
                  </a:lnTo>
                </a:path>
              </a:pathLst>
            </a:custGeom>
            <a:ln w="6210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975234" y="2491645"/>
              <a:ext cx="255504" cy="694023"/>
            </a:xfrm>
            <a:custGeom>
              <a:avLst/>
              <a:gdLst/>
              <a:ahLst/>
              <a:cxnLst/>
              <a:rect l="0" t="0" r="0" b="0"/>
              <a:pathLst>
                <a:path w="255504" h="694023">
                  <a:moveTo>
                    <a:pt x="169698" y="453975"/>
                  </a:moveTo>
                  <a:lnTo>
                    <a:pt x="154090" y="402986"/>
                  </a:lnTo>
                  <a:lnTo>
                    <a:pt x="136702" y="376652"/>
                  </a:lnTo>
                  <a:lnTo>
                    <a:pt x="122912" y="370011"/>
                  </a:lnTo>
                  <a:lnTo>
                    <a:pt x="87252" y="367717"/>
                  </a:lnTo>
                  <a:lnTo>
                    <a:pt x="72785" y="373588"/>
                  </a:lnTo>
                  <a:lnTo>
                    <a:pt x="51626" y="395366"/>
                  </a:lnTo>
                  <a:lnTo>
                    <a:pt x="19883" y="439788"/>
                  </a:lnTo>
                  <a:lnTo>
                    <a:pt x="7774" y="477542"/>
                  </a:lnTo>
                  <a:lnTo>
                    <a:pt x="0" y="573037"/>
                  </a:lnTo>
                  <a:lnTo>
                    <a:pt x="7764" y="637346"/>
                  </a:lnTo>
                  <a:lnTo>
                    <a:pt x="22091" y="669584"/>
                  </a:lnTo>
                  <a:lnTo>
                    <a:pt x="31252" y="683520"/>
                  </a:lnTo>
                  <a:lnTo>
                    <a:pt x="43078" y="690903"/>
                  </a:lnTo>
                  <a:lnTo>
                    <a:pt x="71473" y="694022"/>
                  </a:lnTo>
                  <a:lnTo>
                    <a:pt x="85147" y="686464"/>
                  </a:lnTo>
                  <a:lnTo>
                    <a:pt x="110510" y="657727"/>
                  </a:lnTo>
                  <a:lnTo>
                    <a:pt x="144164" y="588926"/>
                  </a:lnTo>
                  <a:lnTo>
                    <a:pt x="174259" y="503867"/>
                  </a:lnTo>
                  <a:lnTo>
                    <a:pt x="207251" y="404508"/>
                  </a:lnTo>
                  <a:lnTo>
                    <a:pt x="217053" y="321309"/>
                  </a:lnTo>
                  <a:lnTo>
                    <a:pt x="229068" y="236276"/>
                  </a:lnTo>
                  <a:lnTo>
                    <a:pt x="236510" y="135831"/>
                  </a:lnTo>
                  <a:lnTo>
                    <a:pt x="237981" y="37458"/>
                  </a:lnTo>
                  <a:lnTo>
                    <a:pt x="238101" y="10407"/>
                  </a:lnTo>
                  <a:lnTo>
                    <a:pt x="234368" y="0"/>
                  </a:lnTo>
                  <a:lnTo>
                    <a:pt x="228066" y="689"/>
                  </a:lnTo>
                  <a:lnTo>
                    <a:pt x="220050" y="8776"/>
                  </a:lnTo>
                  <a:lnTo>
                    <a:pt x="211145" y="43184"/>
                  </a:lnTo>
                  <a:lnTo>
                    <a:pt x="196317" y="142957"/>
                  </a:lnTo>
                  <a:lnTo>
                    <a:pt x="188727" y="242680"/>
                  </a:lnTo>
                  <a:lnTo>
                    <a:pt x="189319" y="322301"/>
                  </a:lnTo>
                  <a:lnTo>
                    <a:pt x="200552" y="418502"/>
                  </a:lnTo>
                  <a:lnTo>
                    <a:pt x="212446" y="501841"/>
                  </a:lnTo>
                  <a:lnTo>
                    <a:pt x="238698" y="599285"/>
                  </a:lnTo>
                  <a:lnTo>
                    <a:pt x="255503" y="642747"/>
                  </a:lnTo>
                </a:path>
              </a:pathLst>
            </a:custGeom>
            <a:ln w="6210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286616" y="2493690"/>
              <a:ext cx="250742" cy="660516"/>
            </a:xfrm>
            <a:custGeom>
              <a:avLst/>
              <a:gdLst/>
              <a:ahLst/>
              <a:cxnLst/>
              <a:rect l="0" t="0" r="0" b="0"/>
              <a:pathLst>
                <a:path w="250742" h="660516">
                  <a:moveTo>
                    <a:pt x="150053" y="486252"/>
                  </a:moveTo>
                  <a:lnTo>
                    <a:pt x="150053" y="449811"/>
                  </a:lnTo>
                  <a:lnTo>
                    <a:pt x="131833" y="399819"/>
                  </a:lnTo>
                  <a:lnTo>
                    <a:pt x="120745" y="390494"/>
                  </a:lnTo>
                  <a:lnTo>
                    <a:pt x="107633" y="386185"/>
                  </a:lnTo>
                  <a:lnTo>
                    <a:pt x="93172" y="385218"/>
                  </a:lnTo>
                  <a:lnTo>
                    <a:pt x="79717" y="390295"/>
                  </a:lnTo>
                  <a:lnTo>
                    <a:pt x="54598" y="411189"/>
                  </a:lnTo>
                  <a:lnTo>
                    <a:pt x="28126" y="455113"/>
                  </a:lnTo>
                  <a:lnTo>
                    <a:pt x="4005" y="523110"/>
                  </a:lnTo>
                  <a:lnTo>
                    <a:pt x="0" y="584038"/>
                  </a:lnTo>
                  <a:lnTo>
                    <a:pt x="5820" y="621238"/>
                  </a:lnTo>
                  <a:lnTo>
                    <a:pt x="13856" y="635353"/>
                  </a:lnTo>
                  <a:lnTo>
                    <a:pt x="38038" y="656122"/>
                  </a:lnTo>
                  <a:lnTo>
                    <a:pt x="52495" y="660515"/>
                  </a:lnTo>
                  <a:lnTo>
                    <a:pt x="83812" y="660313"/>
                  </a:lnTo>
                  <a:lnTo>
                    <a:pt x="111715" y="643697"/>
                  </a:lnTo>
                  <a:lnTo>
                    <a:pt x="160701" y="586421"/>
                  </a:lnTo>
                  <a:lnTo>
                    <a:pt x="206183" y="486006"/>
                  </a:lnTo>
                  <a:lnTo>
                    <a:pt x="229926" y="401952"/>
                  </a:lnTo>
                  <a:lnTo>
                    <a:pt x="245329" y="323139"/>
                  </a:lnTo>
                  <a:lnTo>
                    <a:pt x="250741" y="239405"/>
                  </a:lnTo>
                  <a:lnTo>
                    <a:pt x="250438" y="154213"/>
                  </a:lnTo>
                  <a:lnTo>
                    <a:pt x="241025" y="68590"/>
                  </a:lnTo>
                  <a:lnTo>
                    <a:pt x="235483" y="0"/>
                  </a:lnTo>
                  <a:lnTo>
                    <a:pt x="231795" y="7"/>
                  </a:lnTo>
                  <a:lnTo>
                    <a:pt x="212174" y="45711"/>
                  </a:lnTo>
                  <a:lnTo>
                    <a:pt x="203638" y="125432"/>
                  </a:lnTo>
                  <a:lnTo>
                    <a:pt x="202159" y="203494"/>
                  </a:lnTo>
                  <a:lnTo>
                    <a:pt x="201721" y="287005"/>
                  </a:lnTo>
                  <a:lnTo>
                    <a:pt x="201591" y="370224"/>
                  </a:lnTo>
                  <a:lnTo>
                    <a:pt x="201547" y="472726"/>
                  </a:lnTo>
                  <a:lnTo>
                    <a:pt x="210649" y="565996"/>
                  </a:lnTo>
                  <a:lnTo>
                    <a:pt x="218697" y="606380"/>
                  </a:lnTo>
                </a:path>
              </a:pathLst>
            </a:custGeom>
            <a:ln w="6210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002984" y="2876976"/>
              <a:ext cx="120129" cy="1"/>
            </a:xfrm>
            <a:custGeom>
              <a:avLst/>
              <a:gdLst/>
              <a:ahLst/>
              <a:cxnLst/>
              <a:rect l="0" t="0" r="0" b="0"/>
              <a:pathLst>
                <a:path w="120129" h="1">
                  <a:moveTo>
                    <a:pt x="120128" y="0"/>
                  </a:moveTo>
                  <a:lnTo>
                    <a:pt x="50542" y="0"/>
                  </a:lnTo>
                  <a:lnTo>
                    <a:pt x="0" y="0"/>
                  </a:lnTo>
                </a:path>
              </a:pathLst>
            </a:custGeom>
            <a:ln w="6210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5206831" y="2692003"/>
              <a:ext cx="272128" cy="481670"/>
            </a:xfrm>
            <a:custGeom>
              <a:avLst/>
              <a:gdLst/>
              <a:ahLst/>
              <a:cxnLst/>
              <a:rect l="0" t="0" r="0" b="0"/>
              <a:pathLst>
                <a:path w="272128" h="481670">
                  <a:moveTo>
                    <a:pt x="156535" y="47684"/>
                  </a:moveTo>
                  <a:lnTo>
                    <a:pt x="127227" y="22190"/>
                  </a:lnTo>
                  <a:lnTo>
                    <a:pt x="99653" y="9023"/>
                  </a:lnTo>
                  <a:lnTo>
                    <a:pt x="42859" y="0"/>
                  </a:lnTo>
                  <a:lnTo>
                    <a:pt x="27360" y="4454"/>
                  </a:lnTo>
                  <a:lnTo>
                    <a:pt x="15122" y="13144"/>
                  </a:lnTo>
                  <a:lnTo>
                    <a:pt x="5056" y="24657"/>
                  </a:lnTo>
                  <a:lnTo>
                    <a:pt x="252" y="39960"/>
                  </a:lnTo>
                  <a:lnTo>
                    <a:pt x="0" y="77302"/>
                  </a:lnTo>
                  <a:lnTo>
                    <a:pt x="11328" y="109153"/>
                  </a:lnTo>
                  <a:lnTo>
                    <a:pt x="49674" y="160674"/>
                  </a:lnTo>
                  <a:lnTo>
                    <a:pt x="91821" y="186883"/>
                  </a:lnTo>
                  <a:lnTo>
                    <a:pt x="182712" y="210295"/>
                  </a:lnTo>
                  <a:lnTo>
                    <a:pt x="235011" y="249509"/>
                  </a:lnTo>
                  <a:lnTo>
                    <a:pt x="261356" y="291806"/>
                  </a:lnTo>
                  <a:lnTo>
                    <a:pt x="272127" y="349678"/>
                  </a:lnTo>
                  <a:lnTo>
                    <a:pt x="266208" y="406020"/>
                  </a:lnTo>
                  <a:lnTo>
                    <a:pt x="252313" y="436394"/>
                  </a:lnTo>
                  <a:lnTo>
                    <a:pt x="243268" y="449833"/>
                  </a:lnTo>
                  <a:lnTo>
                    <a:pt x="217965" y="469850"/>
                  </a:lnTo>
                  <a:lnTo>
                    <a:pt x="203208" y="477857"/>
                  </a:lnTo>
                  <a:lnTo>
                    <a:pt x="171558" y="481669"/>
                  </a:lnTo>
                  <a:lnTo>
                    <a:pt x="140330" y="475101"/>
                  </a:lnTo>
                  <a:lnTo>
                    <a:pt x="113739" y="459470"/>
                  </a:lnTo>
                  <a:lnTo>
                    <a:pt x="53568" y="390905"/>
                  </a:lnTo>
                </a:path>
              </a:pathLst>
            </a:custGeom>
            <a:ln w="6210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6443167" y="2445003"/>
            <a:ext cx="2073758" cy="740665"/>
            <a:chOff x="6443167" y="2445003"/>
            <a:chExt cx="2073758" cy="740665"/>
          </a:xfrm>
        </p:grpSpPr>
        <p:grpSp>
          <p:nvGrpSpPr>
            <p:cNvPr id="205" name="Group 204"/>
            <p:cNvGrpSpPr/>
            <p:nvPr/>
          </p:nvGrpSpPr>
          <p:grpSpPr>
            <a:xfrm>
              <a:off x="6443167" y="2445003"/>
              <a:ext cx="741189" cy="380020"/>
              <a:chOff x="6443167" y="2445003"/>
              <a:chExt cx="741189" cy="380020"/>
            </a:xfrm>
          </p:grpSpPr>
          <p:sp>
            <p:nvSpPr>
              <p:cNvPr id="199" name="Freeform 198"/>
              <p:cNvSpPr/>
              <p:nvPr/>
            </p:nvSpPr>
            <p:spPr>
              <a:xfrm>
                <a:off x="6443167" y="2489642"/>
                <a:ext cx="119521" cy="335381"/>
              </a:xfrm>
              <a:custGeom>
                <a:avLst/>
                <a:gdLst/>
                <a:ahLst/>
                <a:cxnLst/>
                <a:rect l="0" t="0" r="0" b="0"/>
                <a:pathLst>
                  <a:path w="119521" h="335381">
                    <a:moveTo>
                      <a:pt x="0" y="93598"/>
                    </a:moveTo>
                    <a:lnTo>
                      <a:pt x="0" y="157734"/>
                    </a:lnTo>
                    <a:lnTo>
                      <a:pt x="7917" y="217009"/>
                    </a:lnTo>
                    <a:lnTo>
                      <a:pt x="14222" y="274607"/>
                    </a:lnTo>
                    <a:lnTo>
                      <a:pt x="21298" y="329455"/>
                    </a:lnTo>
                    <a:lnTo>
                      <a:pt x="20599" y="335315"/>
                    </a:lnTo>
                    <a:lnTo>
                      <a:pt x="18852" y="335380"/>
                    </a:lnTo>
                    <a:lnTo>
                      <a:pt x="16408" y="331585"/>
                    </a:lnTo>
                    <a:lnTo>
                      <a:pt x="12164" y="274869"/>
                    </a:lnTo>
                    <a:lnTo>
                      <a:pt x="5532" y="215874"/>
                    </a:lnTo>
                    <a:lnTo>
                      <a:pt x="1093" y="154918"/>
                    </a:lnTo>
                    <a:lnTo>
                      <a:pt x="216" y="90162"/>
                    </a:lnTo>
                    <a:lnTo>
                      <a:pt x="6158" y="28352"/>
                    </a:lnTo>
                    <a:lnTo>
                      <a:pt x="11786" y="18102"/>
                    </a:lnTo>
                    <a:lnTo>
                      <a:pt x="28278" y="3299"/>
                    </a:lnTo>
                    <a:lnTo>
                      <a:pt x="38052" y="119"/>
                    </a:lnTo>
                    <a:lnTo>
                      <a:pt x="59151" y="0"/>
                    </a:lnTo>
                    <a:lnTo>
                      <a:pt x="77916" y="7627"/>
                    </a:lnTo>
                    <a:lnTo>
                      <a:pt x="86504" y="13244"/>
                    </a:lnTo>
                    <a:lnTo>
                      <a:pt x="99457" y="29726"/>
                    </a:lnTo>
                    <a:lnTo>
                      <a:pt x="118204" y="71595"/>
                    </a:lnTo>
                    <a:lnTo>
                      <a:pt x="119520" y="97472"/>
                    </a:lnTo>
                    <a:lnTo>
                      <a:pt x="114559" y="123480"/>
                    </a:lnTo>
                    <a:lnTo>
                      <a:pt x="103820" y="143572"/>
                    </a:lnTo>
                    <a:lnTo>
                      <a:pt x="96093" y="148673"/>
                    </a:lnTo>
                    <a:lnTo>
                      <a:pt x="62927" y="151078"/>
                    </a:lnTo>
                    <a:lnTo>
                      <a:pt x="46079" y="151197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6673563" y="2548681"/>
                <a:ext cx="11522" cy="115199"/>
              </a:xfrm>
              <a:custGeom>
                <a:avLst/>
                <a:gdLst/>
                <a:ahLst/>
                <a:cxnLst/>
                <a:rect l="0" t="0" r="0" b="0"/>
                <a:pathLst>
                  <a:path w="11522" h="115199">
                    <a:moveTo>
                      <a:pt x="0" y="0"/>
                    </a:moveTo>
                    <a:lnTo>
                      <a:pt x="3414" y="46711"/>
                    </a:lnTo>
                    <a:lnTo>
                      <a:pt x="11521" y="115198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Freeform 200"/>
              <p:cNvSpPr/>
              <p:nvPr/>
            </p:nvSpPr>
            <p:spPr>
              <a:xfrm>
                <a:off x="6673563" y="244500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Freeform 201"/>
              <p:cNvSpPr/>
              <p:nvPr/>
            </p:nvSpPr>
            <p:spPr>
              <a:xfrm>
                <a:off x="6758029" y="2530268"/>
                <a:ext cx="122891" cy="111204"/>
              </a:xfrm>
              <a:custGeom>
                <a:avLst/>
                <a:gdLst/>
                <a:ahLst/>
                <a:cxnLst/>
                <a:rect l="0" t="0" r="0" b="0"/>
                <a:pathLst>
                  <a:path w="122891" h="111204">
                    <a:moveTo>
                      <a:pt x="88331" y="52972"/>
                    </a:moveTo>
                    <a:lnTo>
                      <a:pt x="77853" y="26662"/>
                    </a:lnTo>
                    <a:lnTo>
                      <a:pt x="66181" y="10986"/>
                    </a:lnTo>
                    <a:lnTo>
                      <a:pt x="45634" y="2313"/>
                    </a:lnTo>
                    <a:lnTo>
                      <a:pt x="32986" y="0"/>
                    </a:lnTo>
                    <a:lnTo>
                      <a:pt x="23274" y="2298"/>
                    </a:lnTo>
                    <a:lnTo>
                      <a:pt x="15521" y="7669"/>
                    </a:lnTo>
                    <a:lnTo>
                      <a:pt x="9071" y="15090"/>
                    </a:lnTo>
                    <a:lnTo>
                      <a:pt x="1905" y="36990"/>
                    </a:lnTo>
                    <a:lnTo>
                      <a:pt x="0" y="62509"/>
                    </a:lnTo>
                    <a:lnTo>
                      <a:pt x="3421" y="86650"/>
                    </a:lnTo>
                    <a:lnTo>
                      <a:pt x="8685" y="95904"/>
                    </a:lnTo>
                    <a:lnTo>
                      <a:pt x="24773" y="109599"/>
                    </a:lnTo>
                    <a:lnTo>
                      <a:pt x="33158" y="111203"/>
                    </a:lnTo>
                    <a:lnTo>
                      <a:pt x="41310" y="109713"/>
                    </a:lnTo>
                    <a:lnTo>
                      <a:pt x="49304" y="106159"/>
                    </a:lnTo>
                    <a:lnTo>
                      <a:pt x="61599" y="91971"/>
                    </a:lnTo>
                    <a:lnTo>
                      <a:pt x="66669" y="82811"/>
                    </a:lnTo>
                    <a:lnTo>
                      <a:pt x="72609" y="79265"/>
                    </a:lnTo>
                    <a:lnTo>
                      <a:pt x="79129" y="79461"/>
                    </a:lnTo>
                    <a:lnTo>
                      <a:pt x="93201" y="86505"/>
                    </a:lnTo>
                    <a:lnTo>
                      <a:pt x="122890" y="110571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Freeform 202"/>
              <p:cNvSpPr/>
              <p:nvPr/>
            </p:nvSpPr>
            <p:spPr>
              <a:xfrm>
                <a:off x="6915477" y="2540809"/>
                <a:ext cx="103679" cy="106489"/>
              </a:xfrm>
              <a:custGeom>
                <a:avLst/>
                <a:gdLst/>
                <a:ahLst/>
                <a:cxnLst/>
                <a:rect l="0" t="0" r="0" b="0"/>
                <a:pathLst>
                  <a:path w="103679" h="106489">
                    <a:moveTo>
                      <a:pt x="0" y="7872"/>
                    </a:moveTo>
                    <a:lnTo>
                      <a:pt x="0" y="72008"/>
                    </a:lnTo>
                    <a:lnTo>
                      <a:pt x="6827" y="94402"/>
                    </a:lnTo>
                    <a:lnTo>
                      <a:pt x="12231" y="103958"/>
                    </a:lnTo>
                    <a:lnTo>
                      <a:pt x="14555" y="106488"/>
                    </a:lnTo>
                    <a:lnTo>
                      <a:pt x="14823" y="104335"/>
                    </a:lnTo>
                    <a:lnTo>
                      <a:pt x="12173" y="61059"/>
                    </a:lnTo>
                    <a:lnTo>
                      <a:pt x="17829" y="15383"/>
                    </a:lnTo>
                    <a:lnTo>
                      <a:pt x="23406" y="6479"/>
                    </a:lnTo>
                    <a:lnTo>
                      <a:pt x="30964" y="1823"/>
                    </a:lnTo>
                    <a:lnTo>
                      <a:pt x="39843" y="0"/>
                    </a:lnTo>
                    <a:lnTo>
                      <a:pt x="48321" y="1344"/>
                    </a:lnTo>
                    <a:lnTo>
                      <a:pt x="64569" y="9664"/>
                    </a:lnTo>
                    <a:lnTo>
                      <a:pt x="76910" y="25308"/>
                    </a:lnTo>
                    <a:lnTo>
                      <a:pt x="103678" y="8851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Freeform 203"/>
              <p:cNvSpPr/>
              <p:nvPr/>
            </p:nvSpPr>
            <p:spPr>
              <a:xfrm>
                <a:off x="7061682" y="2502602"/>
                <a:ext cx="122674" cy="153125"/>
              </a:xfrm>
              <a:custGeom>
                <a:avLst/>
                <a:gdLst/>
                <a:ahLst/>
                <a:cxnLst/>
                <a:rect l="0" t="0" r="0" b="0"/>
                <a:pathLst>
                  <a:path w="122674" h="153125">
                    <a:moveTo>
                      <a:pt x="61152" y="34559"/>
                    </a:moveTo>
                    <a:lnTo>
                      <a:pt x="42805" y="28444"/>
                    </a:lnTo>
                    <a:lnTo>
                      <a:pt x="34841" y="29203"/>
                    </a:lnTo>
                    <a:lnTo>
                      <a:pt x="19165" y="36872"/>
                    </a:lnTo>
                    <a:lnTo>
                      <a:pt x="7078" y="55640"/>
                    </a:lnTo>
                    <a:lnTo>
                      <a:pt x="0" y="79768"/>
                    </a:lnTo>
                    <a:lnTo>
                      <a:pt x="1120" y="103291"/>
                    </a:lnTo>
                    <a:lnTo>
                      <a:pt x="9298" y="123132"/>
                    </a:lnTo>
                    <a:lnTo>
                      <a:pt x="15062" y="132007"/>
                    </a:lnTo>
                    <a:lnTo>
                      <a:pt x="31708" y="145282"/>
                    </a:lnTo>
                    <a:lnTo>
                      <a:pt x="41522" y="150613"/>
                    </a:lnTo>
                    <a:lnTo>
                      <a:pt x="66079" y="153124"/>
                    </a:lnTo>
                    <a:lnTo>
                      <a:pt x="79796" y="152002"/>
                    </a:lnTo>
                    <a:lnTo>
                      <a:pt x="90222" y="147414"/>
                    </a:lnTo>
                    <a:lnTo>
                      <a:pt x="105216" y="132075"/>
                    </a:lnTo>
                    <a:lnTo>
                      <a:pt x="120856" y="101852"/>
                    </a:lnTo>
                    <a:lnTo>
                      <a:pt x="122673" y="79827"/>
                    </a:lnTo>
                    <a:lnTo>
                      <a:pt x="117934" y="58518"/>
                    </a:lnTo>
                    <a:lnTo>
                      <a:pt x="84191" y="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4" name="Group 223"/>
            <p:cNvGrpSpPr/>
            <p:nvPr/>
          </p:nvGrpSpPr>
          <p:grpSpPr>
            <a:xfrm>
              <a:off x="6474221" y="2456523"/>
              <a:ext cx="2042704" cy="729145"/>
              <a:chOff x="6474221" y="2456523"/>
              <a:chExt cx="2042704" cy="729145"/>
            </a:xfrm>
          </p:grpSpPr>
          <p:sp>
            <p:nvSpPr>
              <p:cNvPr id="206" name="Freeform 205"/>
              <p:cNvSpPr/>
              <p:nvPr/>
            </p:nvSpPr>
            <p:spPr>
              <a:xfrm>
                <a:off x="6474221" y="2951094"/>
                <a:ext cx="132128" cy="226064"/>
              </a:xfrm>
              <a:custGeom>
                <a:avLst/>
                <a:gdLst/>
                <a:ahLst/>
                <a:cxnLst/>
                <a:rect l="0" t="0" r="0" b="0"/>
                <a:pathLst>
                  <a:path w="132128" h="226064">
                    <a:moveTo>
                      <a:pt x="95664" y="46857"/>
                    </a:moveTo>
                    <a:lnTo>
                      <a:pt x="85187" y="20547"/>
                    </a:lnTo>
                    <a:lnTo>
                      <a:pt x="73514" y="4871"/>
                    </a:lnTo>
                    <a:lnTo>
                      <a:pt x="65537" y="947"/>
                    </a:lnTo>
                    <a:lnTo>
                      <a:pt x="46435" y="0"/>
                    </a:lnTo>
                    <a:lnTo>
                      <a:pt x="28559" y="7259"/>
                    </a:lnTo>
                    <a:lnTo>
                      <a:pt x="20208" y="12779"/>
                    </a:lnTo>
                    <a:lnTo>
                      <a:pt x="7516" y="29151"/>
                    </a:lnTo>
                    <a:lnTo>
                      <a:pt x="2339" y="38893"/>
                    </a:lnTo>
                    <a:lnTo>
                      <a:pt x="0" y="63371"/>
                    </a:lnTo>
                    <a:lnTo>
                      <a:pt x="1169" y="77065"/>
                    </a:lnTo>
                    <a:lnTo>
                      <a:pt x="5788" y="87476"/>
                    </a:lnTo>
                    <a:lnTo>
                      <a:pt x="21159" y="102456"/>
                    </a:lnTo>
                    <a:lnTo>
                      <a:pt x="84682" y="130823"/>
                    </a:lnTo>
                    <a:lnTo>
                      <a:pt x="104010" y="145614"/>
                    </a:lnTo>
                    <a:lnTo>
                      <a:pt x="119852" y="164988"/>
                    </a:lnTo>
                    <a:lnTo>
                      <a:pt x="131160" y="186398"/>
                    </a:lnTo>
                    <a:lnTo>
                      <a:pt x="132127" y="196203"/>
                    </a:lnTo>
                    <a:lnTo>
                      <a:pt x="126376" y="213924"/>
                    </a:lnTo>
                    <a:lnTo>
                      <a:pt x="118698" y="219674"/>
                    </a:lnTo>
                    <a:lnTo>
                      <a:pt x="96515" y="226063"/>
                    </a:lnTo>
                    <a:lnTo>
                      <a:pt x="61356" y="223544"/>
                    </a:lnTo>
                    <a:lnTo>
                      <a:pt x="3506" y="196614"/>
                    </a:lnTo>
                  </a:path>
                </a:pathLst>
              </a:custGeom>
              <a:ln w="41529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Freeform 206"/>
              <p:cNvSpPr/>
              <p:nvPr/>
            </p:nvSpPr>
            <p:spPr>
              <a:xfrm>
                <a:off x="6646162" y="3044030"/>
                <a:ext cx="125467" cy="141638"/>
              </a:xfrm>
              <a:custGeom>
                <a:avLst/>
                <a:gdLst/>
                <a:ahLst/>
                <a:cxnLst/>
                <a:rect l="0" t="0" r="0" b="0"/>
                <a:pathLst>
                  <a:path w="125467" h="141638">
                    <a:moveTo>
                      <a:pt x="50440" y="0"/>
                    </a:moveTo>
                    <a:lnTo>
                      <a:pt x="32093" y="6115"/>
                    </a:lnTo>
                    <a:lnTo>
                      <a:pt x="19672" y="19358"/>
                    </a:lnTo>
                    <a:lnTo>
                      <a:pt x="1270" y="59147"/>
                    </a:lnTo>
                    <a:lnTo>
                      <a:pt x="0" y="81326"/>
                    </a:lnTo>
                    <a:lnTo>
                      <a:pt x="4983" y="102704"/>
                    </a:lnTo>
                    <a:lnTo>
                      <a:pt x="15731" y="120738"/>
                    </a:lnTo>
                    <a:lnTo>
                      <a:pt x="32454" y="133873"/>
                    </a:lnTo>
                    <a:lnTo>
                      <a:pt x="42289" y="139168"/>
                    </a:lnTo>
                    <a:lnTo>
                      <a:pt x="66870" y="141637"/>
                    </a:lnTo>
                    <a:lnTo>
                      <a:pt x="92301" y="137189"/>
                    </a:lnTo>
                    <a:lnTo>
                      <a:pt x="112137" y="126678"/>
                    </a:lnTo>
                    <a:lnTo>
                      <a:pt x="118451" y="117731"/>
                    </a:lnTo>
                    <a:lnTo>
                      <a:pt x="125466" y="94138"/>
                    </a:lnTo>
                    <a:lnTo>
                      <a:pt x="123299" y="58186"/>
                    </a:lnTo>
                    <a:lnTo>
                      <a:pt x="108436" y="23213"/>
                    </a:lnTo>
                    <a:lnTo>
                      <a:pt x="98403" y="10317"/>
                    </a:lnTo>
                    <a:lnTo>
                      <a:pt x="85000" y="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6800280" y="2848194"/>
                <a:ext cx="23040" cy="299515"/>
              </a:xfrm>
              <a:custGeom>
                <a:avLst/>
                <a:gdLst/>
                <a:ahLst/>
                <a:cxnLst/>
                <a:rect l="0" t="0" r="0" b="0"/>
                <a:pathLst>
                  <a:path w="23040" h="299515">
                    <a:moveTo>
                      <a:pt x="0" y="0"/>
                    </a:moveTo>
                    <a:lnTo>
                      <a:pt x="0" y="64136"/>
                    </a:lnTo>
                    <a:lnTo>
                      <a:pt x="1280" y="131328"/>
                    </a:lnTo>
                    <a:lnTo>
                      <a:pt x="12530" y="191816"/>
                    </a:lnTo>
                    <a:lnTo>
                      <a:pt x="21655" y="259543"/>
                    </a:lnTo>
                    <a:lnTo>
                      <a:pt x="23039" y="299514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6896050" y="3032510"/>
                <a:ext cx="130112" cy="132925"/>
              </a:xfrm>
              <a:custGeom>
                <a:avLst/>
                <a:gdLst/>
                <a:ahLst/>
                <a:cxnLst/>
                <a:rect l="0" t="0" r="0" b="0"/>
                <a:pathLst>
                  <a:path w="130112" h="132925">
                    <a:moveTo>
                      <a:pt x="53986" y="0"/>
                    </a:moveTo>
                    <a:lnTo>
                      <a:pt x="29524" y="0"/>
                    </a:lnTo>
                    <a:lnTo>
                      <a:pt x="21038" y="3840"/>
                    </a:lnTo>
                    <a:lnTo>
                      <a:pt x="8197" y="18346"/>
                    </a:lnTo>
                    <a:lnTo>
                      <a:pt x="1636" y="41007"/>
                    </a:lnTo>
                    <a:lnTo>
                      <a:pt x="0" y="66864"/>
                    </a:lnTo>
                    <a:lnTo>
                      <a:pt x="3539" y="91157"/>
                    </a:lnTo>
                    <a:lnTo>
                      <a:pt x="16206" y="111339"/>
                    </a:lnTo>
                    <a:lnTo>
                      <a:pt x="24959" y="120305"/>
                    </a:lnTo>
                    <a:lnTo>
                      <a:pt x="48339" y="130267"/>
                    </a:lnTo>
                    <a:lnTo>
                      <a:pt x="61740" y="132924"/>
                    </a:lnTo>
                    <a:lnTo>
                      <a:pt x="73236" y="132135"/>
                    </a:lnTo>
                    <a:lnTo>
                      <a:pt x="92833" y="124432"/>
                    </a:lnTo>
                    <a:lnTo>
                      <a:pt x="118259" y="105703"/>
                    </a:lnTo>
                    <a:lnTo>
                      <a:pt x="127351" y="84525"/>
                    </a:lnTo>
                    <a:lnTo>
                      <a:pt x="130111" y="59327"/>
                    </a:lnTo>
                    <a:lnTo>
                      <a:pt x="127071" y="35327"/>
                    </a:lnTo>
                    <a:lnTo>
                      <a:pt x="121910" y="26112"/>
                    </a:lnTo>
                    <a:lnTo>
                      <a:pt x="105934" y="12459"/>
                    </a:lnTo>
                    <a:lnTo>
                      <a:pt x="77025" y="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 209"/>
              <p:cNvSpPr/>
              <p:nvPr/>
            </p:nvSpPr>
            <p:spPr>
              <a:xfrm>
                <a:off x="7341709" y="2531623"/>
                <a:ext cx="210668" cy="166816"/>
              </a:xfrm>
              <a:custGeom>
                <a:avLst/>
                <a:gdLst/>
                <a:ahLst/>
                <a:cxnLst/>
                <a:rect l="0" t="0" r="0" b="0"/>
                <a:pathLst>
                  <a:path w="210668" h="166816">
                    <a:moveTo>
                      <a:pt x="0" y="51617"/>
                    </a:moveTo>
                    <a:lnTo>
                      <a:pt x="64135" y="61536"/>
                    </a:lnTo>
                    <a:lnTo>
                      <a:pt x="129474" y="72044"/>
                    </a:lnTo>
                    <a:lnTo>
                      <a:pt x="188700" y="68025"/>
                    </a:lnTo>
                    <a:lnTo>
                      <a:pt x="196198" y="63836"/>
                    </a:lnTo>
                    <a:lnTo>
                      <a:pt x="198636" y="58483"/>
                    </a:lnTo>
                    <a:lnTo>
                      <a:pt x="197703" y="52355"/>
                    </a:lnTo>
                    <a:lnTo>
                      <a:pt x="161766" y="0"/>
                    </a:lnTo>
                    <a:lnTo>
                      <a:pt x="166186" y="6917"/>
                    </a:lnTo>
                    <a:lnTo>
                      <a:pt x="196520" y="26812"/>
                    </a:lnTo>
                    <a:lnTo>
                      <a:pt x="208087" y="44433"/>
                    </a:lnTo>
                    <a:lnTo>
                      <a:pt x="210667" y="65064"/>
                    </a:lnTo>
                    <a:lnTo>
                      <a:pt x="206266" y="85753"/>
                    </a:lnTo>
                    <a:lnTo>
                      <a:pt x="176103" y="142358"/>
                    </a:lnTo>
                    <a:lnTo>
                      <a:pt x="149756" y="166815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Freeform 210"/>
              <p:cNvSpPr/>
              <p:nvPr/>
            </p:nvSpPr>
            <p:spPr>
              <a:xfrm>
                <a:off x="7630636" y="2519682"/>
                <a:ext cx="106040" cy="296615"/>
              </a:xfrm>
              <a:custGeom>
                <a:avLst/>
                <a:gdLst/>
                <a:ahLst/>
                <a:cxnLst/>
                <a:rect l="0" t="0" r="0" b="0"/>
                <a:pathLst>
                  <a:path w="106040" h="296615">
                    <a:moveTo>
                      <a:pt x="22105" y="75078"/>
                    </a:moveTo>
                    <a:lnTo>
                      <a:pt x="12988" y="116085"/>
                    </a:lnTo>
                    <a:lnTo>
                      <a:pt x="11060" y="172350"/>
                    </a:lnTo>
                    <a:lnTo>
                      <a:pt x="19766" y="238924"/>
                    </a:lnTo>
                    <a:lnTo>
                      <a:pt x="28434" y="296614"/>
                    </a:lnTo>
                    <a:lnTo>
                      <a:pt x="27604" y="295727"/>
                    </a:lnTo>
                    <a:lnTo>
                      <a:pt x="25771" y="291296"/>
                    </a:lnTo>
                    <a:lnTo>
                      <a:pt x="16312" y="225192"/>
                    </a:lnTo>
                    <a:lnTo>
                      <a:pt x="3799" y="169629"/>
                    </a:lnTo>
                    <a:lnTo>
                      <a:pt x="0" y="105938"/>
                    </a:lnTo>
                    <a:lnTo>
                      <a:pt x="5366" y="44339"/>
                    </a:lnTo>
                    <a:lnTo>
                      <a:pt x="15093" y="22590"/>
                    </a:lnTo>
                    <a:lnTo>
                      <a:pt x="21269" y="13207"/>
                    </a:lnTo>
                    <a:lnTo>
                      <a:pt x="30508" y="6951"/>
                    </a:lnTo>
                    <a:lnTo>
                      <a:pt x="54425" y="0"/>
                    </a:lnTo>
                    <a:lnTo>
                      <a:pt x="65412" y="707"/>
                    </a:lnTo>
                    <a:lnTo>
                      <a:pt x="84445" y="8318"/>
                    </a:lnTo>
                    <a:lnTo>
                      <a:pt x="98024" y="23648"/>
                    </a:lnTo>
                    <a:lnTo>
                      <a:pt x="103437" y="33111"/>
                    </a:lnTo>
                    <a:lnTo>
                      <a:pt x="106039" y="53866"/>
                    </a:lnTo>
                    <a:lnTo>
                      <a:pt x="101647" y="74611"/>
                    </a:lnTo>
                    <a:lnTo>
                      <a:pt x="91163" y="92363"/>
                    </a:lnTo>
                    <a:lnTo>
                      <a:pt x="83504" y="98121"/>
                    </a:lnTo>
                    <a:lnTo>
                      <a:pt x="45145" y="109637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Freeform 211"/>
              <p:cNvSpPr/>
              <p:nvPr/>
            </p:nvSpPr>
            <p:spPr>
              <a:xfrm>
                <a:off x="7814018" y="2537161"/>
                <a:ext cx="11520" cy="115199"/>
              </a:xfrm>
              <a:custGeom>
                <a:avLst/>
                <a:gdLst/>
                <a:ahLst/>
                <a:cxnLst/>
                <a:rect l="0" t="0" r="0" b="0"/>
                <a:pathLst>
                  <a:path w="11520" h="115199">
                    <a:moveTo>
                      <a:pt x="0" y="0"/>
                    </a:moveTo>
                    <a:lnTo>
                      <a:pt x="9918" y="64136"/>
                    </a:lnTo>
                    <a:lnTo>
                      <a:pt x="11519" y="115198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Freeform 212"/>
              <p:cNvSpPr/>
              <p:nvPr/>
            </p:nvSpPr>
            <p:spPr>
              <a:xfrm>
                <a:off x="7814018" y="245652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Freeform 213"/>
              <p:cNvSpPr/>
              <p:nvPr/>
            </p:nvSpPr>
            <p:spPr>
              <a:xfrm>
                <a:off x="7899207" y="2502298"/>
                <a:ext cx="133687" cy="134553"/>
              </a:xfrm>
              <a:custGeom>
                <a:avLst/>
                <a:gdLst/>
                <a:ahLst/>
                <a:cxnLst/>
                <a:rect l="0" t="0" r="0" b="0"/>
                <a:pathLst>
                  <a:path w="133687" h="134553">
                    <a:moveTo>
                      <a:pt x="76087" y="57903"/>
                    </a:moveTo>
                    <a:lnTo>
                      <a:pt x="76087" y="33441"/>
                    </a:lnTo>
                    <a:lnTo>
                      <a:pt x="69260" y="14605"/>
                    </a:lnTo>
                    <a:lnTo>
                      <a:pt x="63856" y="5998"/>
                    </a:lnTo>
                    <a:lnTo>
                      <a:pt x="56413" y="1540"/>
                    </a:lnTo>
                    <a:lnTo>
                      <a:pt x="37904" y="0"/>
                    </a:lnTo>
                    <a:lnTo>
                      <a:pt x="28872" y="3941"/>
                    </a:lnTo>
                    <a:lnTo>
                      <a:pt x="12011" y="18560"/>
                    </a:lnTo>
                    <a:lnTo>
                      <a:pt x="2810" y="41270"/>
                    </a:lnTo>
                    <a:lnTo>
                      <a:pt x="0" y="68430"/>
                    </a:lnTo>
                    <a:lnTo>
                      <a:pt x="3019" y="97568"/>
                    </a:lnTo>
                    <a:lnTo>
                      <a:pt x="12040" y="120757"/>
                    </a:lnTo>
                    <a:lnTo>
                      <a:pt x="18029" y="130525"/>
                    </a:lnTo>
                    <a:lnTo>
                      <a:pt x="24582" y="134477"/>
                    </a:lnTo>
                    <a:lnTo>
                      <a:pt x="31512" y="134552"/>
                    </a:lnTo>
                    <a:lnTo>
                      <a:pt x="46036" y="127808"/>
                    </a:lnTo>
                    <a:lnTo>
                      <a:pt x="61024" y="116278"/>
                    </a:lnTo>
                    <a:lnTo>
                      <a:pt x="69393" y="95794"/>
                    </a:lnTo>
                    <a:lnTo>
                      <a:pt x="71625" y="83163"/>
                    </a:lnTo>
                    <a:lnTo>
                      <a:pt x="74392" y="78583"/>
                    </a:lnTo>
                    <a:lnTo>
                      <a:pt x="77517" y="79369"/>
                    </a:lnTo>
                    <a:lnTo>
                      <a:pt x="80881" y="83734"/>
                    </a:lnTo>
                    <a:lnTo>
                      <a:pt x="133686" y="115501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Freeform 214"/>
              <p:cNvSpPr/>
              <p:nvPr/>
            </p:nvSpPr>
            <p:spPr>
              <a:xfrm>
                <a:off x="8067453" y="2515905"/>
                <a:ext cx="103678" cy="101895"/>
              </a:xfrm>
              <a:custGeom>
                <a:avLst/>
                <a:gdLst/>
                <a:ahLst/>
                <a:cxnLst/>
                <a:rect l="0" t="0" r="0" b="0"/>
                <a:pathLst>
                  <a:path w="103678" h="101895">
                    <a:moveTo>
                      <a:pt x="0" y="21256"/>
                    </a:moveTo>
                    <a:lnTo>
                      <a:pt x="6115" y="85392"/>
                    </a:lnTo>
                    <a:lnTo>
                      <a:pt x="6637" y="90893"/>
                    </a:lnTo>
                    <a:lnTo>
                      <a:pt x="5704" y="90720"/>
                    </a:lnTo>
                    <a:lnTo>
                      <a:pt x="3803" y="86765"/>
                    </a:lnTo>
                    <a:lnTo>
                      <a:pt x="1127" y="56737"/>
                    </a:lnTo>
                    <a:lnTo>
                      <a:pt x="7327" y="36599"/>
                    </a:lnTo>
                    <a:lnTo>
                      <a:pt x="19895" y="19116"/>
                    </a:lnTo>
                    <a:lnTo>
                      <a:pt x="38282" y="2812"/>
                    </a:lnTo>
                    <a:lnTo>
                      <a:pt x="47281" y="0"/>
                    </a:lnTo>
                    <a:lnTo>
                      <a:pt x="55839" y="686"/>
                    </a:lnTo>
                    <a:lnTo>
                      <a:pt x="64106" y="3703"/>
                    </a:lnTo>
                    <a:lnTo>
                      <a:pt x="76704" y="17295"/>
                    </a:lnTo>
                    <a:lnTo>
                      <a:pt x="95220" y="57308"/>
                    </a:lnTo>
                    <a:lnTo>
                      <a:pt x="103677" y="101894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Freeform 215"/>
              <p:cNvSpPr/>
              <p:nvPr/>
            </p:nvSpPr>
            <p:spPr>
              <a:xfrm>
                <a:off x="8213740" y="2525642"/>
                <a:ext cx="110580" cy="129441"/>
              </a:xfrm>
              <a:custGeom>
                <a:avLst/>
                <a:gdLst/>
                <a:ahLst/>
                <a:cxnLst/>
                <a:rect l="0" t="0" r="0" b="0"/>
                <a:pathLst>
                  <a:path w="110580" h="129441">
                    <a:moveTo>
                      <a:pt x="61068" y="23039"/>
                    </a:moveTo>
                    <a:lnTo>
                      <a:pt x="48837" y="10808"/>
                    </a:lnTo>
                    <a:lnTo>
                      <a:pt x="42674" y="9765"/>
                    </a:lnTo>
                    <a:lnTo>
                      <a:pt x="36006" y="11630"/>
                    </a:lnTo>
                    <a:lnTo>
                      <a:pt x="29000" y="15433"/>
                    </a:lnTo>
                    <a:lnTo>
                      <a:pt x="17804" y="29898"/>
                    </a:lnTo>
                    <a:lnTo>
                      <a:pt x="186" y="70473"/>
                    </a:lnTo>
                    <a:lnTo>
                      <a:pt x="0" y="81541"/>
                    </a:lnTo>
                    <a:lnTo>
                      <a:pt x="6621" y="104079"/>
                    </a:lnTo>
                    <a:lnTo>
                      <a:pt x="21509" y="120069"/>
                    </a:lnTo>
                    <a:lnTo>
                      <a:pt x="30855" y="126125"/>
                    </a:lnTo>
                    <a:lnTo>
                      <a:pt x="51481" y="129440"/>
                    </a:lnTo>
                    <a:lnTo>
                      <a:pt x="62356" y="128533"/>
                    </a:lnTo>
                    <a:lnTo>
                      <a:pt x="81266" y="120698"/>
                    </a:lnTo>
                    <a:lnTo>
                      <a:pt x="89894" y="115024"/>
                    </a:lnTo>
                    <a:lnTo>
                      <a:pt x="102891" y="98480"/>
                    </a:lnTo>
                    <a:lnTo>
                      <a:pt x="108150" y="88693"/>
                    </a:lnTo>
                    <a:lnTo>
                      <a:pt x="110579" y="67578"/>
                    </a:lnTo>
                    <a:lnTo>
                      <a:pt x="106112" y="46674"/>
                    </a:lnTo>
                    <a:lnTo>
                      <a:pt x="95593" y="28850"/>
                    </a:lnTo>
                    <a:lnTo>
                      <a:pt x="78973" y="15809"/>
                    </a:lnTo>
                    <a:lnTo>
                      <a:pt x="49549" y="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Freeform 216"/>
              <p:cNvSpPr/>
              <p:nvPr/>
            </p:nvSpPr>
            <p:spPr>
              <a:xfrm>
                <a:off x="8394912" y="2525041"/>
                <a:ext cx="122013" cy="153027"/>
              </a:xfrm>
              <a:custGeom>
                <a:avLst/>
                <a:gdLst/>
                <a:ahLst/>
                <a:cxnLst/>
                <a:rect l="0" t="0" r="0" b="0"/>
                <a:pathLst>
                  <a:path w="122013" h="153027">
                    <a:moveTo>
                      <a:pt x="75732" y="23640"/>
                    </a:moveTo>
                    <a:lnTo>
                      <a:pt x="63501" y="5294"/>
                    </a:lnTo>
                    <a:lnTo>
                      <a:pt x="56058" y="1169"/>
                    </a:lnTo>
                    <a:lnTo>
                      <a:pt x="37548" y="0"/>
                    </a:lnTo>
                    <a:lnTo>
                      <a:pt x="19937" y="7160"/>
                    </a:lnTo>
                    <a:lnTo>
                      <a:pt x="11655" y="12654"/>
                    </a:lnTo>
                    <a:lnTo>
                      <a:pt x="6134" y="21436"/>
                    </a:lnTo>
                    <a:lnTo>
                      <a:pt x="0" y="44846"/>
                    </a:lnTo>
                    <a:lnTo>
                      <a:pt x="3484" y="53137"/>
                    </a:lnTo>
                    <a:lnTo>
                      <a:pt x="10927" y="58664"/>
                    </a:lnTo>
                    <a:lnTo>
                      <a:pt x="76111" y="81279"/>
                    </a:lnTo>
                    <a:lnTo>
                      <a:pt x="97660" y="90217"/>
                    </a:lnTo>
                    <a:lnTo>
                      <a:pt x="115770" y="102722"/>
                    </a:lnTo>
                    <a:lnTo>
                      <a:pt x="120344" y="110921"/>
                    </a:lnTo>
                    <a:lnTo>
                      <a:pt x="122012" y="130270"/>
                    </a:lnTo>
                    <a:lnTo>
                      <a:pt x="118105" y="138246"/>
                    </a:lnTo>
                    <a:lnTo>
                      <a:pt x="103524" y="150521"/>
                    </a:lnTo>
                    <a:lnTo>
                      <a:pt x="94259" y="153026"/>
                    </a:lnTo>
                    <a:lnTo>
                      <a:pt x="41173" y="150357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Freeform 217"/>
              <p:cNvSpPr/>
              <p:nvPr/>
            </p:nvSpPr>
            <p:spPr>
              <a:xfrm>
                <a:off x="7157392" y="2944022"/>
                <a:ext cx="295819" cy="157608"/>
              </a:xfrm>
              <a:custGeom>
                <a:avLst/>
                <a:gdLst/>
                <a:ahLst/>
                <a:cxnLst/>
                <a:rect l="0" t="0" r="0" b="0"/>
                <a:pathLst>
                  <a:path w="295819" h="157608">
                    <a:moveTo>
                      <a:pt x="0" y="76969"/>
                    </a:moveTo>
                    <a:lnTo>
                      <a:pt x="41007" y="67851"/>
                    </a:lnTo>
                    <a:lnTo>
                      <a:pt x="97271" y="65924"/>
                    </a:lnTo>
                    <a:lnTo>
                      <a:pt x="157689" y="66823"/>
                    </a:lnTo>
                    <a:lnTo>
                      <a:pt x="218925" y="74585"/>
                    </a:lnTo>
                    <a:lnTo>
                      <a:pt x="280324" y="76498"/>
                    </a:lnTo>
                    <a:lnTo>
                      <a:pt x="289280" y="72815"/>
                    </a:lnTo>
                    <a:lnTo>
                      <a:pt x="293971" y="66520"/>
                    </a:lnTo>
                    <a:lnTo>
                      <a:pt x="295818" y="58483"/>
                    </a:lnTo>
                    <a:lnTo>
                      <a:pt x="291044" y="39314"/>
                    </a:lnTo>
                    <a:lnTo>
                      <a:pt x="279109" y="19274"/>
                    </a:lnTo>
                    <a:lnTo>
                      <a:pt x="261007" y="1835"/>
                    </a:lnTo>
                    <a:lnTo>
                      <a:pt x="257202" y="0"/>
                    </a:lnTo>
                    <a:lnTo>
                      <a:pt x="257226" y="2617"/>
                    </a:lnTo>
                    <a:lnTo>
                      <a:pt x="264080" y="14484"/>
                    </a:lnTo>
                    <a:lnTo>
                      <a:pt x="275659" y="28292"/>
                    </a:lnTo>
                    <a:lnTo>
                      <a:pt x="278490" y="38117"/>
                    </a:lnTo>
                    <a:lnTo>
                      <a:pt x="278222" y="62688"/>
                    </a:lnTo>
                    <a:lnTo>
                      <a:pt x="270425" y="83848"/>
                    </a:lnTo>
                    <a:lnTo>
                      <a:pt x="233277" y="134160"/>
                    </a:lnTo>
                    <a:lnTo>
                      <a:pt x="218875" y="157607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Freeform 218"/>
              <p:cNvSpPr/>
              <p:nvPr/>
            </p:nvSpPr>
            <p:spPr>
              <a:xfrm>
                <a:off x="7560584" y="2936072"/>
                <a:ext cx="142422" cy="191949"/>
              </a:xfrm>
              <a:custGeom>
                <a:avLst/>
                <a:gdLst/>
                <a:ahLst/>
                <a:cxnLst/>
                <a:rect l="0" t="0" r="0" b="0"/>
                <a:pathLst>
                  <a:path w="142422" h="191949">
                    <a:moveTo>
                      <a:pt x="126716" y="27320"/>
                    </a:moveTo>
                    <a:lnTo>
                      <a:pt x="78615" y="1368"/>
                    </a:lnTo>
                    <a:lnTo>
                      <a:pt x="56699" y="0"/>
                    </a:lnTo>
                    <a:lnTo>
                      <a:pt x="35439" y="4938"/>
                    </a:lnTo>
                    <a:lnTo>
                      <a:pt x="17457" y="15666"/>
                    </a:lnTo>
                    <a:lnTo>
                      <a:pt x="11638" y="24670"/>
                    </a:lnTo>
                    <a:lnTo>
                      <a:pt x="5172" y="48329"/>
                    </a:lnTo>
                    <a:lnTo>
                      <a:pt x="6008" y="59246"/>
                    </a:lnTo>
                    <a:lnTo>
                      <a:pt x="13763" y="78202"/>
                    </a:lnTo>
                    <a:lnTo>
                      <a:pt x="21974" y="84281"/>
                    </a:lnTo>
                    <a:lnTo>
                      <a:pt x="86360" y="100953"/>
                    </a:lnTo>
                    <a:lnTo>
                      <a:pt x="124998" y="111998"/>
                    </a:lnTo>
                    <a:lnTo>
                      <a:pt x="133251" y="119611"/>
                    </a:lnTo>
                    <a:lnTo>
                      <a:pt x="142421" y="141723"/>
                    </a:lnTo>
                    <a:lnTo>
                      <a:pt x="142306" y="152228"/>
                    </a:lnTo>
                    <a:lnTo>
                      <a:pt x="135351" y="170726"/>
                    </a:lnTo>
                    <a:lnTo>
                      <a:pt x="120315" y="184067"/>
                    </a:lnTo>
                    <a:lnTo>
                      <a:pt x="110929" y="189417"/>
                    </a:lnTo>
                    <a:lnTo>
                      <a:pt x="90260" y="191948"/>
                    </a:lnTo>
                    <a:lnTo>
                      <a:pt x="26286" y="179773"/>
                    </a:lnTo>
                    <a:lnTo>
                      <a:pt x="0" y="177077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Freeform 219"/>
              <p:cNvSpPr/>
              <p:nvPr/>
            </p:nvSpPr>
            <p:spPr>
              <a:xfrm>
                <a:off x="7750000" y="2997952"/>
                <a:ext cx="116911" cy="137896"/>
              </a:xfrm>
              <a:custGeom>
                <a:avLst/>
                <a:gdLst/>
                <a:ahLst/>
                <a:cxnLst/>
                <a:rect l="0" t="0" r="0" b="0"/>
                <a:pathLst>
                  <a:path w="116911" h="137896">
                    <a:moveTo>
                      <a:pt x="64018" y="11519"/>
                    </a:moveTo>
                    <a:lnTo>
                      <a:pt x="39556" y="11519"/>
                    </a:lnTo>
                    <a:lnTo>
                      <a:pt x="20720" y="18346"/>
                    </a:lnTo>
                    <a:lnTo>
                      <a:pt x="12113" y="23750"/>
                    </a:lnTo>
                    <a:lnTo>
                      <a:pt x="6376" y="32473"/>
                    </a:lnTo>
                    <a:lnTo>
                      <a:pt x="0" y="55818"/>
                    </a:lnTo>
                    <a:lnTo>
                      <a:pt x="2527" y="97745"/>
                    </a:lnTo>
                    <a:lnTo>
                      <a:pt x="14929" y="120667"/>
                    </a:lnTo>
                    <a:lnTo>
                      <a:pt x="23613" y="130364"/>
                    </a:lnTo>
                    <a:lnTo>
                      <a:pt x="33241" y="135548"/>
                    </a:lnTo>
                    <a:lnTo>
                      <a:pt x="54180" y="137895"/>
                    </a:lnTo>
                    <a:lnTo>
                      <a:pt x="72872" y="131258"/>
                    </a:lnTo>
                    <a:lnTo>
                      <a:pt x="105731" y="106139"/>
                    </a:lnTo>
                    <a:lnTo>
                      <a:pt x="114557" y="84718"/>
                    </a:lnTo>
                    <a:lnTo>
                      <a:pt x="116910" y="71838"/>
                    </a:lnTo>
                    <a:lnTo>
                      <a:pt x="112699" y="47287"/>
                    </a:lnTo>
                    <a:lnTo>
                      <a:pt x="107992" y="35365"/>
                    </a:lnTo>
                    <a:lnTo>
                      <a:pt x="92522" y="18704"/>
                    </a:lnTo>
                    <a:lnTo>
                      <a:pt x="64018" y="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Freeform 220"/>
              <p:cNvSpPr/>
              <p:nvPr/>
            </p:nvSpPr>
            <p:spPr>
              <a:xfrm>
                <a:off x="7911059" y="2836675"/>
                <a:ext cx="6638" cy="264955"/>
              </a:xfrm>
              <a:custGeom>
                <a:avLst/>
                <a:gdLst/>
                <a:ahLst/>
                <a:cxnLst/>
                <a:rect l="0" t="0" r="0" b="0"/>
                <a:pathLst>
                  <a:path w="6638" h="264955">
                    <a:moveTo>
                      <a:pt x="6637" y="0"/>
                    </a:moveTo>
                    <a:lnTo>
                      <a:pt x="0" y="38067"/>
                    </a:lnTo>
                    <a:lnTo>
                      <a:pt x="4946" y="105887"/>
                    </a:lnTo>
                    <a:lnTo>
                      <a:pt x="6136" y="161931"/>
                    </a:lnTo>
                    <a:lnTo>
                      <a:pt x="6488" y="215655"/>
                    </a:lnTo>
                    <a:lnTo>
                      <a:pt x="6637" y="264954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Freeform 221"/>
              <p:cNvSpPr/>
              <p:nvPr/>
            </p:nvSpPr>
            <p:spPr>
              <a:xfrm>
                <a:off x="7991178" y="2963392"/>
                <a:ext cx="82856" cy="126839"/>
              </a:xfrm>
              <a:custGeom>
                <a:avLst/>
                <a:gdLst/>
                <a:ahLst/>
                <a:cxnLst/>
                <a:rect l="0" t="0" r="0" b="0"/>
                <a:pathLst>
                  <a:path w="82856" h="126839">
                    <a:moveTo>
                      <a:pt x="53235" y="0"/>
                    </a:moveTo>
                    <a:lnTo>
                      <a:pt x="26924" y="10477"/>
                    </a:lnTo>
                    <a:lnTo>
                      <a:pt x="11249" y="22150"/>
                    </a:lnTo>
                    <a:lnTo>
                      <a:pt x="2575" y="42697"/>
                    </a:lnTo>
                    <a:lnTo>
                      <a:pt x="0" y="67615"/>
                    </a:lnTo>
                    <a:lnTo>
                      <a:pt x="3123" y="91490"/>
                    </a:lnTo>
                    <a:lnTo>
                      <a:pt x="12189" y="111487"/>
                    </a:lnTo>
                    <a:lnTo>
                      <a:pt x="18192" y="120404"/>
                    </a:lnTo>
                    <a:lnTo>
                      <a:pt x="26032" y="125068"/>
                    </a:lnTo>
                    <a:lnTo>
                      <a:pt x="44984" y="126838"/>
                    </a:lnTo>
                    <a:lnTo>
                      <a:pt x="62794" y="119944"/>
                    </a:lnTo>
                    <a:lnTo>
                      <a:pt x="71127" y="114522"/>
                    </a:lnTo>
                    <a:lnTo>
                      <a:pt x="76683" y="105788"/>
                    </a:lnTo>
                    <a:lnTo>
                      <a:pt x="82855" y="82429"/>
                    </a:lnTo>
                    <a:lnTo>
                      <a:pt x="80216" y="46610"/>
                    </a:lnTo>
                    <a:lnTo>
                      <a:pt x="71199" y="26689"/>
                    </a:lnTo>
                    <a:lnTo>
                      <a:pt x="65211" y="17793"/>
                    </a:lnTo>
                    <a:lnTo>
                      <a:pt x="51731" y="7908"/>
                    </a:lnTo>
                    <a:lnTo>
                      <a:pt x="30195" y="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Freeform 222"/>
              <p:cNvSpPr/>
              <p:nvPr/>
            </p:nvSpPr>
            <p:spPr>
              <a:xfrm>
                <a:off x="8138968" y="2911198"/>
                <a:ext cx="126314" cy="201952"/>
              </a:xfrm>
              <a:custGeom>
                <a:avLst/>
                <a:gdLst/>
                <a:ahLst/>
                <a:cxnLst/>
                <a:rect l="0" t="0" r="0" b="0"/>
                <a:pathLst>
                  <a:path w="126314" h="201952">
                    <a:moveTo>
                      <a:pt x="78241" y="6115"/>
                    </a:moveTo>
                    <a:lnTo>
                      <a:pt x="59895" y="0"/>
                    </a:lnTo>
                    <a:lnTo>
                      <a:pt x="40647" y="411"/>
                    </a:lnTo>
                    <a:lnTo>
                      <a:pt x="30138" y="2312"/>
                    </a:lnTo>
                    <a:lnTo>
                      <a:pt x="11637" y="14664"/>
                    </a:lnTo>
                    <a:lnTo>
                      <a:pt x="3119" y="23334"/>
                    </a:lnTo>
                    <a:lnTo>
                      <a:pt x="0" y="31675"/>
                    </a:lnTo>
                    <a:lnTo>
                      <a:pt x="480" y="39794"/>
                    </a:lnTo>
                    <a:lnTo>
                      <a:pt x="3362" y="47767"/>
                    </a:lnTo>
                    <a:lnTo>
                      <a:pt x="16803" y="60040"/>
                    </a:lnTo>
                    <a:lnTo>
                      <a:pt x="80292" y="100297"/>
                    </a:lnTo>
                    <a:lnTo>
                      <a:pt x="107292" y="119210"/>
                    </a:lnTo>
                    <a:lnTo>
                      <a:pt x="125391" y="147142"/>
                    </a:lnTo>
                    <a:lnTo>
                      <a:pt x="126313" y="156452"/>
                    </a:lnTo>
                    <a:lnTo>
                      <a:pt x="120513" y="173623"/>
                    </a:lnTo>
                    <a:lnTo>
                      <a:pt x="105987" y="186374"/>
                    </a:lnTo>
                    <a:lnTo>
                      <a:pt x="83049" y="197336"/>
                    </a:lnTo>
                    <a:lnTo>
                      <a:pt x="66721" y="201951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37" name="Group 236"/>
          <p:cNvGrpSpPr/>
          <p:nvPr/>
        </p:nvGrpSpPr>
        <p:grpSpPr>
          <a:xfrm>
            <a:off x="850900" y="3518248"/>
            <a:ext cx="2260601" cy="1169482"/>
            <a:chOff x="850900" y="3518248"/>
            <a:chExt cx="2260601" cy="1169482"/>
          </a:xfrm>
        </p:grpSpPr>
        <p:sp>
          <p:nvSpPr>
            <p:cNvPr id="226" name="Freeform 225"/>
            <p:cNvSpPr/>
            <p:nvPr/>
          </p:nvSpPr>
          <p:spPr>
            <a:xfrm>
              <a:off x="850900" y="3518248"/>
              <a:ext cx="204882" cy="736934"/>
            </a:xfrm>
            <a:custGeom>
              <a:avLst/>
              <a:gdLst/>
              <a:ahLst/>
              <a:cxnLst/>
              <a:rect l="0" t="0" r="0" b="0"/>
              <a:pathLst>
                <a:path w="204882" h="736934">
                  <a:moveTo>
                    <a:pt x="188860" y="0"/>
                  </a:moveTo>
                  <a:lnTo>
                    <a:pt x="165061" y="27359"/>
                  </a:lnTo>
                  <a:lnTo>
                    <a:pt x="107522" y="116146"/>
                  </a:lnTo>
                  <a:lnTo>
                    <a:pt x="81099" y="166136"/>
                  </a:lnTo>
                  <a:lnTo>
                    <a:pt x="39585" y="256776"/>
                  </a:lnTo>
                  <a:lnTo>
                    <a:pt x="13741" y="337570"/>
                  </a:lnTo>
                  <a:lnTo>
                    <a:pt x="0" y="422094"/>
                  </a:lnTo>
                  <a:lnTo>
                    <a:pt x="10075" y="507353"/>
                  </a:lnTo>
                  <a:lnTo>
                    <a:pt x="33953" y="588012"/>
                  </a:lnTo>
                  <a:lnTo>
                    <a:pt x="54151" y="620905"/>
                  </a:lnTo>
                  <a:lnTo>
                    <a:pt x="130621" y="691622"/>
                  </a:lnTo>
                  <a:lnTo>
                    <a:pt x="204881" y="736933"/>
                  </a:lnTo>
                </a:path>
              </a:pathLst>
            </a:custGeom>
            <a:ln w="579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1062430" y="3605865"/>
              <a:ext cx="260647" cy="439046"/>
            </a:xfrm>
            <a:custGeom>
              <a:avLst/>
              <a:gdLst/>
              <a:ahLst/>
              <a:cxnLst/>
              <a:rect l="0" t="0" r="0" b="0"/>
              <a:pathLst>
                <a:path w="260647" h="439046">
                  <a:moveTo>
                    <a:pt x="185594" y="8505"/>
                  </a:moveTo>
                  <a:lnTo>
                    <a:pt x="143071" y="0"/>
                  </a:lnTo>
                  <a:lnTo>
                    <a:pt x="107954" y="5318"/>
                  </a:lnTo>
                  <a:lnTo>
                    <a:pt x="62908" y="28327"/>
                  </a:lnTo>
                  <a:lnTo>
                    <a:pt x="15793" y="67997"/>
                  </a:lnTo>
                  <a:lnTo>
                    <a:pt x="3325" y="98434"/>
                  </a:lnTo>
                  <a:lnTo>
                    <a:pt x="0" y="116518"/>
                  </a:lnTo>
                  <a:lnTo>
                    <a:pt x="3124" y="132135"/>
                  </a:lnTo>
                  <a:lnTo>
                    <a:pt x="20835" y="158980"/>
                  </a:lnTo>
                  <a:lnTo>
                    <a:pt x="51253" y="173284"/>
                  </a:lnTo>
                  <a:lnTo>
                    <a:pt x="136720" y="197791"/>
                  </a:lnTo>
                  <a:lnTo>
                    <a:pt x="217528" y="244486"/>
                  </a:lnTo>
                  <a:lnTo>
                    <a:pt x="240134" y="270028"/>
                  </a:lnTo>
                  <a:lnTo>
                    <a:pt x="254335" y="300960"/>
                  </a:lnTo>
                  <a:lnTo>
                    <a:pt x="260646" y="338442"/>
                  </a:lnTo>
                  <a:lnTo>
                    <a:pt x="253958" y="369341"/>
                  </a:lnTo>
                  <a:lnTo>
                    <a:pt x="220656" y="418184"/>
                  </a:lnTo>
                  <a:lnTo>
                    <a:pt x="191090" y="430889"/>
                  </a:lnTo>
                  <a:lnTo>
                    <a:pt x="105590" y="439045"/>
                  </a:lnTo>
                  <a:lnTo>
                    <a:pt x="74089" y="435413"/>
                  </a:lnTo>
                  <a:lnTo>
                    <a:pt x="41412" y="425032"/>
                  </a:lnTo>
                </a:path>
              </a:pathLst>
            </a:custGeom>
            <a:ln w="579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1388819" y="3837819"/>
              <a:ext cx="211743" cy="170791"/>
            </a:xfrm>
            <a:custGeom>
              <a:avLst/>
              <a:gdLst/>
              <a:ahLst/>
              <a:cxnLst/>
              <a:rect l="0" t="0" r="0" b="0"/>
              <a:pathLst>
                <a:path w="211743" h="170791">
                  <a:moveTo>
                    <a:pt x="99510" y="32875"/>
                  </a:moveTo>
                  <a:lnTo>
                    <a:pt x="82500" y="7361"/>
                  </a:lnTo>
                  <a:lnTo>
                    <a:pt x="70370" y="1626"/>
                  </a:lnTo>
                  <a:lnTo>
                    <a:pt x="37904" y="0"/>
                  </a:lnTo>
                  <a:lnTo>
                    <a:pt x="24619" y="5618"/>
                  </a:lnTo>
                  <a:lnTo>
                    <a:pt x="5110" y="26101"/>
                  </a:lnTo>
                  <a:lnTo>
                    <a:pt x="0" y="57751"/>
                  </a:lnTo>
                  <a:lnTo>
                    <a:pt x="5442" y="91992"/>
                  </a:lnTo>
                  <a:lnTo>
                    <a:pt x="19728" y="119077"/>
                  </a:lnTo>
                  <a:lnTo>
                    <a:pt x="56290" y="154340"/>
                  </a:lnTo>
                  <a:lnTo>
                    <a:pt x="90388" y="166961"/>
                  </a:lnTo>
                  <a:lnTo>
                    <a:pt x="127496" y="170790"/>
                  </a:lnTo>
                  <a:lnTo>
                    <a:pt x="161789" y="166558"/>
                  </a:lnTo>
                  <a:lnTo>
                    <a:pt x="190084" y="149251"/>
                  </a:lnTo>
                  <a:lnTo>
                    <a:pt x="202613" y="137159"/>
                  </a:lnTo>
                  <a:lnTo>
                    <a:pt x="209186" y="121978"/>
                  </a:lnTo>
                  <a:lnTo>
                    <a:pt x="211742" y="86124"/>
                  </a:lnTo>
                  <a:lnTo>
                    <a:pt x="194669" y="34412"/>
                  </a:lnTo>
                  <a:lnTo>
                    <a:pt x="186090" y="23219"/>
                  </a:lnTo>
                  <a:lnTo>
                    <a:pt x="147571" y="834"/>
                  </a:lnTo>
                </a:path>
              </a:pathLst>
            </a:custGeom>
            <a:ln w="579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1648531" y="3837540"/>
              <a:ext cx="336427" cy="193357"/>
            </a:xfrm>
            <a:custGeom>
              <a:avLst/>
              <a:gdLst/>
              <a:ahLst/>
              <a:cxnLst/>
              <a:rect l="0" t="0" r="0" b="0"/>
              <a:pathLst>
                <a:path w="336427" h="193357">
                  <a:moveTo>
                    <a:pt x="0" y="33154"/>
                  </a:moveTo>
                  <a:lnTo>
                    <a:pt x="27326" y="129666"/>
                  </a:lnTo>
                  <a:lnTo>
                    <a:pt x="39346" y="164992"/>
                  </a:lnTo>
                  <a:lnTo>
                    <a:pt x="36777" y="134123"/>
                  </a:lnTo>
                  <a:lnTo>
                    <a:pt x="50052" y="49604"/>
                  </a:lnTo>
                  <a:lnTo>
                    <a:pt x="54728" y="28101"/>
                  </a:lnTo>
                  <a:lnTo>
                    <a:pt x="63186" y="15545"/>
                  </a:lnTo>
                  <a:lnTo>
                    <a:pt x="74165" y="8955"/>
                  </a:lnTo>
                  <a:lnTo>
                    <a:pt x="86824" y="6341"/>
                  </a:lnTo>
                  <a:lnTo>
                    <a:pt x="98823" y="8158"/>
                  </a:lnTo>
                  <a:lnTo>
                    <a:pt x="121650" y="19672"/>
                  </a:lnTo>
                  <a:lnTo>
                    <a:pt x="154516" y="54673"/>
                  </a:lnTo>
                  <a:lnTo>
                    <a:pt x="163532" y="56400"/>
                  </a:lnTo>
                  <a:lnTo>
                    <a:pt x="171322" y="50431"/>
                  </a:lnTo>
                  <a:lnTo>
                    <a:pt x="205120" y="6702"/>
                  </a:lnTo>
                  <a:lnTo>
                    <a:pt x="216848" y="1279"/>
                  </a:lnTo>
                  <a:lnTo>
                    <a:pt x="244120" y="0"/>
                  </a:lnTo>
                  <a:lnTo>
                    <a:pt x="257088" y="5711"/>
                  </a:lnTo>
                  <a:lnTo>
                    <a:pt x="280991" y="26298"/>
                  </a:lnTo>
                  <a:lnTo>
                    <a:pt x="312554" y="94035"/>
                  </a:lnTo>
                  <a:lnTo>
                    <a:pt x="331183" y="155937"/>
                  </a:lnTo>
                  <a:lnTo>
                    <a:pt x="336426" y="193356"/>
                  </a:lnTo>
                </a:path>
              </a:pathLst>
            </a:custGeom>
            <a:ln w="579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2016998" y="3771771"/>
              <a:ext cx="208265" cy="231804"/>
            </a:xfrm>
            <a:custGeom>
              <a:avLst/>
              <a:gdLst/>
              <a:ahLst/>
              <a:cxnLst/>
              <a:rect l="0" t="0" r="0" b="0"/>
              <a:pathLst>
                <a:path w="208265" h="231804">
                  <a:moveTo>
                    <a:pt x="0" y="211065"/>
                  </a:moveTo>
                  <a:lnTo>
                    <a:pt x="17009" y="185551"/>
                  </a:lnTo>
                  <a:lnTo>
                    <a:pt x="39600" y="168278"/>
                  </a:lnTo>
                  <a:lnTo>
                    <a:pt x="128826" y="114000"/>
                  </a:lnTo>
                  <a:lnTo>
                    <a:pt x="156938" y="91383"/>
                  </a:lnTo>
                  <a:lnTo>
                    <a:pt x="175366" y="63532"/>
                  </a:lnTo>
                  <a:lnTo>
                    <a:pt x="177432" y="50408"/>
                  </a:lnTo>
                  <a:lnTo>
                    <a:pt x="175249" y="38099"/>
                  </a:lnTo>
                  <a:lnTo>
                    <a:pt x="170234" y="26333"/>
                  </a:lnTo>
                  <a:lnTo>
                    <a:pt x="150421" y="8513"/>
                  </a:lnTo>
                  <a:lnTo>
                    <a:pt x="137661" y="1270"/>
                  </a:lnTo>
                  <a:lnTo>
                    <a:pt x="123815" y="0"/>
                  </a:lnTo>
                  <a:lnTo>
                    <a:pt x="94190" y="8083"/>
                  </a:lnTo>
                  <a:lnTo>
                    <a:pt x="55993" y="32649"/>
                  </a:lnTo>
                  <a:lnTo>
                    <a:pt x="37939" y="57008"/>
                  </a:lnTo>
                  <a:lnTo>
                    <a:pt x="30633" y="70980"/>
                  </a:lnTo>
                  <a:lnTo>
                    <a:pt x="27262" y="100744"/>
                  </a:lnTo>
                  <a:lnTo>
                    <a:pt x="33477" y="131773"/>
                  </a:lnTo>
                  <a:lnTo>
                    <a:pt x="56991" y="177484"/>
                  </a:lnTo>
                  <a:lnTo>
                    <a:pt x="76357" y="202667"/>
                  </a:lnTo>
                  <a:lnTo>
                    <a:pt x="115779" y="228354"/>
                  </a:lnTo>
                  <a:lnTo>
                    <a:pt x="150546" y="231803"/>
                  </a:lnTo>
                  <a:lnTo>
                    <a:pt x="208264" y="227085"/>
                  </a:lnTo>
                </a:path>
              </a:pathLst>
            </a:custGeom>
            <a:ln w="579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1682799" y="4303450"/>
              <a:ext cx="222058" cy="239588"/>
            </a:xfrm>
            <a:custGeom>
              <a:avLst/>
              <a:gdLst/>
              <a:ahLst/>
              <a:cxnLst/>
              <a:rect l="0" t="0" r="0" b="0"/>
              <a:pathLst>
                <a:path w="222058" h="239588">
                  <a:moveTo>
                    <a:pt x="13793" y="127954"/>
                  </a:moveTo>
                  <a:lnTo>
                    <a:pt x="13793" y="210342"/>
                  </a:lnTo>
                  <a:lnTo>
                    <a:pt x="12014" y="239333"/>
                  </a:lnTo>
                  <a:lnTo>
                    <a:pt x="9047" y="239587"/>
                  </a:lnTo>
                  <a:lnTo>
                    <a:pt x="5289" y="234417"/>
                  </a:lnTo>
                  <a:lnTo>
                    <a:pt x="0" y="184617"/>
                  </a:lnTo>
                  <a:lnTo>
                    <a:pt x="11003" y="91613"/>
                  </a:lnTo>
                  <a:lnTo>
                    <a:pt x="27010" y="37085"/>
                  </a:lnTo>
                  <a:lnTo>
                    <a:pt x="43994" y="9840"/>
                  </a:lnTo>
                  <a:lnTo>
                    <a:pt x="57068" y="2930"/>
                  </a:lnTo>
                  <a:lnTo>
                    <a:pt x="90581" y="0"/>
                  </a:lnTo>
                  <a:lnTo>
                    <a:pt x="124463" y="9378"/>
                  </a:lnTo>
                  <a:lnTo>
                    <a:pt x="140974" y="16863"/>
                  </a:lnTo>
                  <a:lnTo>
                    <a:pt x="164066" y="39420"/>
                  </a:lnTo>
                  <a:lnTo>
                    <a:pt x="193395" y="97413"/>
                  </a:lnTo>
                  <a:lnTo>
                    <a:pt x="222057" y="192036"/>
                  </a:lnTo>
                </a:path>
              </a:pathLst>
            </a:custGeom>
            <a:ln w="579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1957452" y="4239161"/>
              <a:ext cx="197014" cy="271560"/>
            </a:xfrm>
            <a:custGeom>
              <a:avLst/>
              <a:gdLst/>
              <a:ahLst/>
              <a:cxnLst/>
              <a:rect l="0" t="0" r="0" b="0"/>
              <a:pathLst>
                <a:path w="197014" h="271560">
                  <a:moveTo>
                    <a:pt x="91587" y="0"/>
                  </a:moveTo>
                  <a:lnTo>
                    <a:pt x="66073" y="8504"/>
                  </a:lnTo>
                  <a:lnTo>
                    <a:pt x="44053" y="26920"/>
                  </a:lnTo>
                  <a:lnTo>
                    <a:pt x="16388" y="67311"/>
                  </a:lnTo>
                  <a:lnTo>
                    <a:pt x="4764" y="101117"/>
                  </a:lnTo>
                  <a:lnTo>
                    <a:pt x="0" y="168407"/>
                  </a:lnTo>
                  <a:lnTo>
                    <a:pt x="5194" y="212504"/>
                  </a:lnTo>
                  <a:lnTo>
                    <a:pt x="22930" y="246342"/>
                  </a:lnTo>
                  <a:lnTo>
                    <a:pt x="35135" y="260350"/>
                  </a:lnTo>
                  <a:lnTo>
                    <a:pt x="50392" y="267908"/>
                  </a:lnTo>
                  <a:lnTo>
                    <a:pt x="86332" y="271559"/>
                  </a:lnTo>
                  <a:lnTo>
                    <a:pt x="138091" y="263607"/>
                  </a:lnTo>
                  <a:lnTo>
                    <a:pt x="166249" y="245321"/>
                  </a:lnTo>
                  <a:lnTo>
                    <a:pt x="178742" y="232968"/>
                  </a:lnTo>
                  <a:lnTo>
                    <a:pt x="192624" y="200257"/>
                  </a:lnTo>
                  <a:lnTo>
                    <a:pt x="197013" y="163764"/>
                  </a:lnTo>
                  <a:lnTo>
                    <a:pt x="193031" y="129745"/>
                  </a:lnTo>
                  <a:lnTo>
                    <a:pt x="180580" y="101572"/>
                  </a:lnTo>
                  <a:lnTo>
                    <a:pt x="107607" y="16020"/>
                  </a:lnTo>
                </a:path>
              </a:pathLst>
            </a:custGeom>
            <a:ln w="579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2248072" y="4271201"/>
              <a:ext cx="158464" cy="237683"/>
            </a:xfrm>
            <a:custGeom>
              <a:avLst/>
              <a:gdLst/>
              <a:ahLst/>
              <a:cxnLst/>
              <a:rect l="0" t="0" r="0" b="0"/>
              <a:pathLst>
                <a:path w="158464" h="237683">
                  <a:moveTo>
                    <a:pt x="9230" y="32041"/>
                  </a:moveTo>
                  <a:lnTo>
                    <a:pt x="4484" y="97001"/>
                  </a:lnTo>
                  <a:lnTo>
                    <a:pt x="0" y="130333"/>
                  </a:lnTo>
                  <a:lnTo>
                    <a:pt x="9265" y="187349"/>
                  </a:lnTo>
                  <a:lnTo>
                    <a:pt x="24672" y="222109"/>
                  </a:lnTo>
                  <a:lnTo>
                    <a:pt x="35545" y="231735"/>
                  </a:lnTo>
                  <a:lnTo>
                    <a:pt x="48134" y="236371"/>
                  </a:lnTo>
                  <a:lnTo>
                    <a:pt x="61867" y="237682"/>
                  </a:lnTo>
                  <a:lnTo>
                    <a:pt x="86619" y="229646"/>
                  </a:lnTo>
                  <a:lnTo>
                    <a:pt x="109486" y="212427"/>
                  </a:lnTo>
                  <a:lnTo>
                    <a:pt x="131517" y="186974"/>
                  </a:lnTo>
                  <a:lnTo>
                    <a:pt x="155430" y="134117"/>
                  </a:lnTo>
                  <a:lnTo>
                    <a:pt x="158463" y="98769"/>
                  </a:lnTo>
                  <a:lnTo>
                    <a:pt x="141176" y="14473"/>
                  </a:lnTo>
                  <a:lnTo>
                    <a:pt x="137393" y="0"/>
                  </a:lnTo>
                </a:path>
              </a:pathLst>
            </a:custGeom>
            <a:ln w="579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2522710" y="4257827"/>
              <a:ext cx="183162" cy="269700"/>
            </a:xfrm>
            <a:custGeom>
              <a:avLst/>
              <a:gdLst/>
              <a:ahLst/>
              <a:cxnLst/>
              <a:rect l="0" t="0" r="0" b="0"/>
              <a:pathLst>
                <a:path w="183162" h="269700">
                  <a:moveTo>
                    <a:pt x="6938" y="109496"/>
                  </a:moveTo>
                  <a:lnTo>
                    <a:pt x="11684" y="191883"/>
                  </a:lnTo>
                  <a:lnTo>
                    <a:pt x="16167" y="220874"/>
                  </a:lnTo>
                  <a:lnTo>
                    <a:pt x="14871" y="221128"/>
                  </a:lnTo>
                  <a:lnTo>
                    <a:pt x="0" y="174664"/>
                  </a:lnTo>
                  <a:lnTo>
                    <a:pt x="2113" y="125838"/>
                  </a:lnTo>
                  <a:lnTo>
                    <a:pt x="20554" y="50489"/>
                  </a:lnTo>
                  <a:lnTo>
                    <a:pt x="37316" y="15629"/>
                  </a:lnTo>
                  <a:lnTo>
                    <a:pt x="48551" y="5978"/>
                  </a:lnTo>
                  <a:lnTo>
                    <a:pt x="61380" y="1323"/>
                  </a:lnTo>
                  <a:lnTo>
                    <a:pt x="75273" y="0"/>
                  </a:lnTo>
                  <a:lnTo>
                    <a:pt x="86315" y="4458"/>
                  </a:lnTo>
                  <a:lnTo>
                    <a:pt x="103331" y="23652"/>
                  </a:lnTo>
                  <a:lnTo>
                    <a:pt x="139995" y="110399"/>
                  </a:lnTo>
                  <a:lnTo>
                    <a:pt x="172441" y="205697"/>
                  </a:lnTo>
                  <a:lnTo>
                    <a:pt x="183161" y="269699"/>
                  </a:lnTo>
                </a:path>
              </a:pathLst>
            </a:custGeom>
            <a:ln w="579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2754869" y="4223141"/>
              <a:ext cx="199259" cy="234977"/>
            </a:xfrm>
            <a:custGeom>
              <a:avLst/>
              <a:gdLst/>
              <a:ahLst/>
              <a:cxnLst/>
              <a:rect l="0" t="0" r="0" b="0"/>
              <a:pathLst>
                <a:path w="199259" h="234977">
                  <a:moveTo>
                    <a:pt x="159265" y="0"/>
                  </a:moveTo>
                  <a:lnTo>
                    <a:pt x="125246" y="0"/>
                  </a:lnTo>
                  <a:lnTo>
                    <a:pt x="78577" y="17009"/>
                  </a:lnTo>
                  <a:lnTo>
                    <a:pt x="30929" y="44595"/>
                  </a:lnTo>
                  <a:lnTo>
                    <a:pt x="8478" y="69660"/>
                  </a:lnTo>
                  <a:lnTo>
                    <a:pt x="0" y="83821"/>
                  </a:lnTo>
                  <a:lnTo>
                    <a:pt x="1467" y="93261"/>
                  </a:lnTo>
                  <a:lnTo>
                    <a:pt x="9566" y="99555"/>
                  </a:lnTo>
                  <a:lnTo>
                    <a:pt x="54982" y="108412"/>
                  </a:lnTo>
                  <a:lnTo>
                    <a:pt x="134117" y="119909"/>
                  </a:lnTo>
                  <a:lnTo>
                    <a:pt x="180097" y="142726"/>
                  </a:lnTo>
                  <a:lnTo>
                    <a:pt x="189173" y="155671"/>
                  </a:lnTo>
                  <a:lnTo>
                    <a:pt x="199258" y="189042"/>
                  </a:lnTo>
                  <a:lnTo>
                    <a:pt x="196607" y="202569"/>
                  </a:lnTo>
                  <a:lnTo>
                    <a:pt x="189500" y="213367"/>
                  </a:lnTo>
                  <a:lnTo>
                    <a:pt x="179422" y="222346"/>
                  </a:lnTo>
                  <a:lnTo>
                    <a:pt x="149236" y="232323"/>
                  </a:lnTo>
                  <a:lnTo>
                    <a:pt x="113867" y="234976"/>
                  </a:lnTo>
                  <a:lnTo>
                    <a:pt x="47123" y="224283"/>
                  </a:lnTo>
                </a:path>
              </a:pathLst>
            </a:custGeom>
            <a:ln w="579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2898114" y="3966816"/>
              <a:ext cx="213387" cy="720914"/>
            </a:xfrm>
            <a:custGeom>
              <a:avLst/>
              <a:gdLst/>
              <a:ahLst/>
              <a:cxnLst/>
              <a:rect l="0" t="0" r="0" b="0"/>
              <a:pathLst>
                <a:path w="213387" h="720914">
                  <a:moveTo>
                    <a:pt x="0" y="0"/>
                  </a:moveTo>
                  <a:lnTo>
                    <a:pt x="30803" y="66893"/>
                  </a:lnTo>
                  <a:lnTo>
                    <a:pt x="91142" y="151945"/>
                  </a:lnTo>
                  <a:lnTo>
                    <a:pt x="144230" y="242733"/>
                  </a:lnTo>
                  <a:lnTo>
                    <a:pt x="195810" y="336416"/>
                  </a:lnTo>
                  <a:lnTo>
                    <a:pt x="210442" y="376175"/>
                  </a:lnTo>
                  <a:lnTo>
                    <a:pt x="213386" y="412834"/>
                  </a:lnTo>
                  <a:lnTo>
                    <a:pt x="200771" y="488383"/>
                  </a:lnTo>
                  <a:lnTo>
                    <a:pt x="158513" y="575644"/>
                  </a:lnTo>
                  <a:lnTo>
                    <a:pt x="100720" y="660077"/>
                  </a:lnTo>
                  <a:lnTo>
                    <a:pt x="64081" y="720913"/>
                  </a:lnTo>
                </a:path>
              </a:pathLst>
            </a:custGeom>
            <a:ln w="579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213100" y="3815610"/>
            <a:ext cx="2700020" cy="574758"/>
            <a:chOff x="3213100" y="3815610"/>
            <a:chExt cx="2700020" cy="574758"/>
          </a:xfrm>
        </p:grpSpPr>
        <p:grpSp>
          <p:nvGrpSpPr>
            <p:cNvPr id="244" name="Group 243"/>
            <p:cNvGrpSpPr/>
            <p:nvPr/>
          </p:nvGrpSpPr>
          <p:grpSpPr>
            <a:xfrm>
              <a:off x="3213100" y="3815610"/>
              <a:ext cx="1617339" cy="574758"/>
              <a:chOff x="3213100" y="3815610"/>
              <a:chExt cx="1617339" cy="574758"/>
            </a:xfrm>
          </p:grpSpPr>
          <p:sp>
            <p:nvSpPr>
              <p:cNvPr id="238" name="Freeform 237"/>
              <p:cNvSpPr/>
              <p:nvPr/>
            </p:nvSpPr>
            <p:spPr>
              <a:xfrm>
                <a:off x="3213100" y="3884265"/>
                <a:ext cx="316555" cy="506103"/>
              </a:xfrm>
              <a:custGeom>
                <a:avLst/>
                <a:gdLst/>
                <a:ahLst/>
                <a:cxnLst/>
                <a:rect l="0" t="0" r="0" b="0"/>
                <a:pathLst>
                  <a:path w="316555" h="506103">
                    <a:moveTo>
                      <a:pt x="0" y="506102"/>
                    </a:moveTo>
                    <a:lnTo>
                      <a:pt x="0" y="433402"/>
                    </a:lnTo>
                    <a:lnTo>
                      <a:pt x="7095" y="356097"/>
                    </a:lnTo>
                    <a:lnTo>
                      <a:pt x="11508" y="294493"/>
                    </a:lnTo>
                    <a:lnTo>
                      <a:pt x="3813" y="217821"/>
                    </a:lnTo>
                    <a:lnTo>
                      <a:pt x="752" y="145470"/>
                    </a:lnTo>
                    <a:lnTo>
                      <a:pt x="148" y="66876"/>
                    </a:lnTo>
                    <a:lnTo>
                      <a:pt x="43" y="8961"/>
                    </a:lnTo>
                    <a:lnTo>
                      <a:pt x="2999" y="911"/>
                    </a:lnTo>
                    <a:lnTo>
                      <a:pt x="7940" y="0"/>
                    </a:lnTo>
                    <a:lnTo>
                      <a:pt x="14204" y="3848"/>
                    </a:lnTo>
                    <a:lnTo>
                      <a:pt x="25125" y="20004"/>
                    </a:lnTo>
                    <a:lnTo>
                      <a:pt x="59469" y="90161"/>
                    </a:lnTo>
                    <a:lnTo>
                      <a:pt x="89910" y="159142"/>
                    </a:lnTo>
                    <a:lnTo>
                      <a:pt x="126032" y="237088"/>
                    </a:lnTo>
                    <a:lnTo>
                      <a:pt x="162381" y="312479"/>
                    </a:lnTo>
                    <a:lnTo>
                      <a:pt x="201344" y="384948"/>
                    </a:lnTo>
                    <a:lnTo>
                      <a:pt x="220179" y="410672"/>
                    </a:lnTo>
                    <a:lnTo>
                      <a:pt x="243403" y="432004"/>
                    </a:lnTo>
                    <a:lnTo>
                      <a:pt x="255833" y="437396"/>
                    </a:lnTo>
                    <a:lnTo>
                      <a:pt x="281526" y="439427"/>
                    </a:lnTo>
                    <a:lnTo>
                      <a:pt x="291645" y="434919"/>
                    </a:lnTo>
                    <a:lnTo>
                      <a:pt x="306849" y="418029"/>
                    </a:lnTo>
                    <a:lnTo>
                      <a:pt x="314596" y="391710"/>
                    </a:lnTo>
                    <a:lnTo>
                      <a:pt x="316554" y="360211"/>
                    </a:lnTo>
                    <a:lnTo>
                      <a:pt x="309670" y="287623"/>
                    </a:lnTo>
                    <a:lnTo>
                      <a:pt x="307870" y="209313"/>
                    </a:lnTo>
                    <a:lnTo>
                      <a:pt x="306030" y="138123"/>
                    </a:lnTo>
                    <a:lnTo>
                      <a:pt x="295930" y="58741"/>
                    </a:lnTo>
                    <a:lnTo>
                      <a:pt x="294061" y="11544"/>
                    </a:lnTo>
                  </a:path>
                </a:pathLst>
              </a:custGeom>
              <a:ln w="4838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Freeform 238"/>
              <p:cNvSpPr/>
              <p:nvPr/>
            </p:nvSpPr>
            <p:spPr>
              <a:xfrm>
                <a:off x="3609351" y="4136405"/>
                <a:ext cx="183507" cy="204429"/>
              </a:xfrm>
              <a:custGeom>
                <a:avLst/>
                <a:gdLst/>
                <a:ahLst/>
                <a:cxnLst/>
                <a:rect l="0" t="0" r="0" b="0"/>
                <a:pathLst>
                  <a:path w="183507" h="204429">
                    <a:moveTo>
                      <a:pt x="84940" y="40099"/>
                    </a:moveTo>
                    <a:lnTo>
                      <a:pt x="77845" y="18811"/>
                    </a:lnTo>
                    <a:lnTo>
                      <a:pt x="69814" y="14026"/>
                    </a:lnTo>
                    <a:lnTo>
                      <a:pt x="45049" y="12670"/>
                    </a:lnTo>
                    <a:lnTo>
                      <a:pt x="34584" y="17357"/>
                    </a:lnTo>
                    <a:lnTo>
                      <a:pt x="18995" y="34447"/>
                    </a:lnTo>
                    <a:lnTo>
                      <a:pt x="1870" y="69118"/>
                    </a:lnTo>
                    <a:lnTo>
                      <a:pt x="0" y="94581"/>
                    </a:lnTo>
                    <a:lnTo>
                      <a:pt x="10901" y="147231"/>
                    </a:lnTo>
                    <a:lnTo>
                      <a:pt x="26786" y="169892"/>
                    </a:lnTo>
                    <a:lnTo>
                      <a:pt x="48698" y="188379"/>
                    </a:lnTo>
                    <a:lnTo>
                      <a:pt x="73288" y="201546"/>
                    </a:lnTo>
                    <a:lnTo>
                      <a:pt x="99069" y="204428"/>
                    </a:lnTo>
                    <a:lnTo>
                      <a:pt x="123893" y="199273"/>
                    </a:lnTo>
                    <a:lnTo>
                      <a:pt x="144827" y="187081"/>
                    </a:lnTo>
                    <a:lnTo>
                      <a:pt x="160072" y="167801"/>
                    </a:lnTo>
                    <a:lnTo>
                      <a:pt x="181960" y="119119"/>
                    </a:lnTo>
                    <a:lnTo>
                      <a:pt x="183506" y="93041"/>
                    </a:lnTo>
                    <a:lnTo>
                      <a:pt x="177758" y="68084"/>
                    </a:lnTo>
                    <a:lnTo>
                      <a:pt x="149865" y="27860"/>
                    </a:lnTo>
                    <a:lnTo>
                      <a:pt x="134588" y="12382"/>
                    </a:lnTo>
                    <a:lnTo>
                      <a:pt x="111673" y="0"/>
                    </a:lnTo>
                  </a:path>
                </a:pathLst>
              </a:custGeom>
              <a:ln w="4838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Freeform 239"/>
              <p:cNvSpPr/>
              <p:nvPr/>
            </p:nvSpPr>
            <p:spPr>
              <a:xfrm>
                <a:off x="4081918" y="4029473"/>
                <a:ext cx="106933" cy="270437"/>
              </a:xfrm>
              <a:custGeom>
                <a:avLst/>
                <a:gdLst/>
                <a:ahLst/>
                <a:cxnLst/>
                <a:rect l="0" t="0" r="0" b="0"/>
                <a:pathLst>
                  <a:path w="106933" h="270437">
                    <a:moveTo>
                      <a:pt x="0" y="133664"/>
                    </a:moveTo>
                    <a:lnTo>
                      <a:pt x="22799" y="202061"/>
                    </a:lnTo>
                    <a:lnTo>
                      <a:pt x="44624" y="267535"/>
                    </a:lnTo>
                    <a:lnTo>
                      <a:pt x="47571" y="270436"/>
                    </a:lnTo>
                    <a:lnTo>
                      <a:pt x="49536" y="266431"/>
                    </a:lnTo>
                    <a:lnTo>
                      <a:pt x="50846" y="257819"/>
                    </a:lnTo>
                    <a:lnTo>
                      <a:pt x="44381" y="236369"/>
                    </a:lnTo>
                    <a:lnTo>
                      <a:pt x="23123" y="179199"/>
                    </a:lnTo>
                    <a:lnTo>
                      <a:pt x="16257" y="128179"/>
                    </a:lnTo>
                    <a:lnTo>
                      <a:pt x="21319" y="82534"/>
                    </a:lnTo>
                    <a:lnTo>
                      <a:pt x="32247" y="58464"/>
                    </a:lnTo>
                    <a:lnTo>
                      <a:pt x="48491" y="37865"/>
                    </a:lnTo>
                    <a:lnTo>
                      <a:pt x="79715" y="12539"/>
                    </a:lnTo>
                    <a:lnTo>
                      <a:pt x="106932" y="0"/>
                    </a:lnTo>
                  </a:path>
                </a:pathLst>
              </a:custGeom>
              <a:ln w="4838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Freeform 240"/>
              <p:cNvSpPr/>
              <p:nvPr/>
            </p:nvSpPr>
            <p:spPr>
              <a:xfrm>
                <a:off x="4260812" y="3999527"/>
                <a:ext cx="140032" cy="252960"/>
              </a:xfrm>
              <a:custGeom>
                <a:avLst/>
                <a:gdLst/>
                <a:ahLst/>
                <a:cxnLst/>
                <a:rect l="0" t="0" r="0" b="0"/>
                <a:pathLst>
                  <a:path w="140032" h="252960">
                    <a:moveTo>
                      <a:pt x="21603" y="150244"/>
                    </a:moveTo>
                    <a:lnTo>
                      <a:pt x="77416" y="124544"/>
                    </a:lnTo>
                    <a:lnTo>
                      <a:pt x="118327" y="90162"/>
                    </a:lnTo>
                    <a:lnTo>
                      <a:pt x="136869" y="67105"/>
                    </a:lnTo>
                    <a:lnTo>
                      <a:pt x="140031" y="54718"/>
                    </a:lnTo>
                    <a:lnTo>
                      <a:pt x="135624" y="29075"/>
                    </a:lnTo>
                    <a:lnTo>
                      <a:pt x="128805" y="18969"/>
                    </a:lnTo>
                    <a:lnTo>
                      <a:pt x="109348" y="3780"/>
                    </a:lnTo>
                    <a:lnTo>
                      <a:pt x="85849" y="0"/>
                    </a:lnTo>
                    <a:lnTo>
                      <a:pt x="73344" y="1071"/>
                    </a:lnTo>
                    <a:lnTo>
                      <a:pt x="51529" y="10182"/>
                    </a:lnTo>
                    <a:lnTo>
                      <a:pt x="31933" y="25618"/>
                    </a:lnTo>
                    <a:lnTo>
                      <a:pt x="13323" y="47329"/>
                    </a:lnTo>
                    <a:lnTo>
                      <a:pt x="3072" y="75791"/>
                    </a:lnTo>
                    <a:lnTo>
                      <a:pt x="0" y="106757"/>
                    </a:lnTo>
                    <a:lnTo>
                      <a:pt x="13954" y="176530"/>
                    </a:lnTo>
                    <a:lnTo>
                      <a:pt x="26432" y="216944"/>
                    </a:lnTo>
                    <a:lnTo>
                      <a:pt x="33734" y="227384"/>
                    </a:lnTo>
                    <a:lnTo>
                      <a:pt x="53728" y="242945"/>
                    </a:lnTo>
                    <a:lnTo>
                      <a:pt x="97128" y="252959"/>
                    </a:lnTo>
                    <a:lnTo>
                      <a:pt x="114576" y="251341"/>
                    </a:lnTo>
                    <a:lnTo>
                      <a:pt x="128534" y="243809"/>
                    </a:lnTo>
                  </a:path>
                </a:pathLst>
              </a:custGeom>
              <a:ln w="4838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Freeform 241"/>
              <p:cNvSpPr/>
              <p:nvPr/>
            </p:nvSpPr>
            <p:spPr>
              <a:xfrm>
                <a:off x="4484664" y="4079749"/>
                <a:ext cx="238844" cy="219098"/>
              </a:xfrm>
              <a:custGeom>
                <a:avLst/>
                <a:gdLst/>
                <a:ahLst/>
                <a:cxnLst/>
                <a:rect l="0" t="0" r="0" b="0"/>
                <a:pathLst>
                  <a:path w="238844" h="219098">
                    <a:moveTo>
                      <a:pt x="118545" y="123488"/>
                    </a:moveTo>
                    <a:lnTo>
                      <a:pt x="125641" y="102200"/>
                    </a:lnTo>
                    <a:lnTo>
                      <a:pt x="125164" y="79868"/>
                    </a:lnTo>
                    <a:lnTo>
                      <a:pt x="112756" y="29227"/>
                    </a:lnTo>
                    <a:lnTo>
                      <a:pt x="105775" y="19063"/>
                    </a:lnTo>
                    <a:lnTo>
                      <a:pt x="86137" y="3809"/>
                    </a:lnTo>
                    <a:lnTo>
                      <a:pt x="62557" y="0"/>
                    </a:lnTo>
                    <a:lnTo>
                      <a:pt x="50031" y="1063"/>
                    </a:lnTo>
                    <a:lnTo>
                      <a:pt x="28193" y="14126"/>
                    </a:lnTo>
                    <a:lnTo>
                      <a:pt x="18211" y="23847"/>
                    </a:lnTo>
                    <a:lnTo>
                      <a:pt x="7120" y="50490"/>
                    </a:lnTo>
                    <a:lnTo>
                      <a:pt x="0" y="115999"/>
                    </a:lnTo>
                    <a:lnTo>
                      <a:pt x="5863" y="161368"/>
                    </a:lnTo>
                    <a:lnTo>
                      <a:pt x="24101" y="195934"/>
                    </a:lnTo>
                    <a:lnTo>
                      <a:pt x="43896" y="211627"/>
                    </a:lnTo>
                    <a:lnTo>
                      <a:pt x="55413" y="217891"/>
                    </a:lnTo>
                    <a:lnTo>
                      <a:pt x="66060" y="219097"/>
                    </a:lnTo>
                    <a:lnTo>
                      <a:pt x="85813" y="212516"/>
                    </a:lnTo>
                    <a:lnTo>
                      <a:pt x="113632" y="185016"/>
                    </a:lnTo>
                    <a:lnTo>
                      <a:pt x="133591" y="148649"/>
                    </a:lnTo>
                    <a:lnTo>
                      <a:pt x="141815" y="102560"/>
                    </a:lnTo>
                    <a:lnTo>
                      <a:pt x="141484" y="96169"/>
                    </a:lnTo>
                    <a:lnTo>
                      <a:pt x="139778" y="96364"/>
                    </a:lnTo>
                    <a:lnTo>
                      <a:pt x="137156" y="100950"/>
                    </a:lnTo>
                    <a:lnTo>
                      <a:pt x="142163" y="117926"/>
                    </a:lnTo>
                    <a:lnTo>
                      <a:pt x="186277" y="187045"/>
                    </a:lnTo>
                    <a:lnTo>
                      <a:pt x="203599" y="203716"/>
                    </a:lnTo>
                    <a:lnTo>
                      <a:pt x="238843" y="217053"/>
                    </a:lnTo>
                  </a:path>
                </a:pathLst>
              </a:custGeom>
              <a:ln w="4838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Freeform 242"/>
              <p:cNvSpPr/>
              <p:nvPr/>
            </p:nvSpPr>
            <p:spPr>
              <a:xfrm>
                <a:off x="4755905" y="3815610"/>
                <a:ext cx="74534" cy="467827"/>
              </a:xfrm>
              <a:custGeom>
                <a:avLst/>
                <a:gdLst/>
                <a:ahLst/>
                <a:cxnLst/>
                <a:rect l="0" t="0" r="0" b="0"/>
                <a:pathLst>
                  <a:path w="74534" h="467827">
                    <a:moveTo>
                      <a:pt x="7701" y="0"/>
                    </a:moveTo>
                    <a:lnTo>
                      <a:pt x="0" y="41199"/>
                    </a:lnTo>
                    <a:lnTo>
                      <a:pt x="6393" y="114172"/>
                    </a:lnTo>
                    <a:lnTo>
                      <a:pt x="18114" y="183225"/>
                    </a:lnTo>
                    <a:lnTo>
                      <a:pt x="30770" y="254071"/>
                    </a:lnTo>
                    <a:lnTo>
                      <a:pt x="40806" y="325272"/>
                    </a:lnTo>
                    <a:lnTo>
                      <a:pt x="57458" y="403784"/>
                    </a:lnTo>
                    <a:lnTo>
                      <a:pt x="64028" y="443404"/>
                    </a:lnTo>
                    <a:lnTo>
                      <a:pt x="74533" y="467826"/>
                    </a:lnTo>
                  </a:path>
                </a:pathLst>
              </a:custGeom>
              <a:ln w="4838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9" name="Group 248"/>
            <p:cNvGrpSpPr/>
            <p:nvPr/>
          </p:nvGrpSpPr>
          <p:grpSpPr>
            <a:xfrm>
              <a:off x="5206408" y="3882442"/>
              <a:ext cx="706712" cy="481193"/>
              <a:chOff x="5206408" y="3882442"/>
              <a:chExt cx="706712" cy="481193"/>
            </a:xfrm>
          </p:grpSpPr>
          <p:sp>
            <p:nvSpPr>
              <p:cNvPr id="245" name="Freeform 244"/>
              <p:cNvSpPr/>
              <p:nvPr/>
            </p:nvSpPr>
            <p:spPr>
              <a:xfrm>
                <a:off x="5206408" y="4082939"/>
                <a:ext cx="118590" cy="211879"/>
              </a:xfrm>
              <a:custGeom>
                <a:avLst/>
                <a:gdLst/>
                <a:ahLst/>
                <a:cxnLst/>
                <a:rect l="0" t="0" r="0" b="0"/>
                <a:pathLst>
                  <a:path w="118590" h="211879">
                    <a:moveTo>
                      <a:pt x="11657" y="93565"/>
                    </a:moveTo>
                    <a:lnTo>
                      <a:pt x="1078" y="141145"/>
                    </a:lnTo>
                    <a:lnTo>
                      <a:pt x="3077" y="189347"/>
                    </a:lnTo>
                    <a:lnTo>
                      <a:pt x="7844" y="211878"/>
                    </a:lnTo>
                    <a:lnTo>
                      <a:pt x="9115" y="209569"/>
                    </a:lnTo>
                    <a:lnTo>
                      <a:pt x="9042" y="192647"/>
                    </a:lnTo>
                    <a:lnTo>
                      <a:pt x="0" y="125535"/>
                    </a:lnTo>
                    <a:lnTo>
                      <a:pt x="13056" y="54156"/>
                    </a:lnTo>
                    <a:lnTo>
                      <a:pt x="17045" y="40559"/>
                    </a:lnTo>
                    <a:lnTo>
                      <a:pt x="24160" y="30010"/>
                    </a:lnTo>
                    <a:lnTo>
                      <a:pt x="43947" y="14328"/>
                    </a:lnTo>
                    <a:lnTo>
                      <a:pt x="118589" y="0"/>
                    </a:lnTo>
                  </a:path>
                </a:pathLst>
              </a:custGeom>
              <a:ln w="4838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Freeform 245"/>
              <p:cNvSpPr/>
              <p:nvPr/>
            </p:nvSpPr>
            <p:spPr>
              <a:xfrm>
                <a:off x="5392378" y="4123038"/>
                <a:ext cx="146482" cy="189117"/>
              </a:xfrm>
              <a:custGeom>
                <a:avLst/>
                <a:gdLst/>
                <a:ahLst/>
                <a:cxnLst/>
                <a:rect l="0" t="0" r="0" b="0"/>
                <a:pathLst>
                  <a:path w="146482" h="189117">
                    <a:moveTo>
                      <a:pt x="12816" y="0"/>
                    </a:moveTo>
                    <a:lnTo>
                      <a:pt x="2237" y="47580"/>
                    </a:lnTo>
                    <a:lnTo>
                      <a:pt x="0" y="112865"/>
                    </a:lnTo>
                    <a:lnTo>
                      <a:pt x="6709" y="158195"/>
                    </a:lnTo>
                    <a:lnTo>
                      <a:pt x="13200" y="169325"/>
                    </a:lnTo>
                    <a:lnTo>
                      <a:pt x="32294" y="185653"/>
                    </a:lnTo>
                    <a:lnTo>
                      <a:pt x="43623" y="189116"/>
                    </a:lnTo>
                    <a:lnTo>
                      <a:pt x="68093" y="189003"/>
                    </a:lnTo>
                    <a:lnTo>
                      <a:pt x="89859" y="176081"/>
                    </a:lnTo>
                    <a:lnTo>
                      <a:pt x="107949" y="155486"/>
                    </a:lnTo>
                    <a:lnTo>
                      <a:pt x="131664" y="102001"/>
                    </a:lnTo>
                    <a:lnTo>
                      <a:pt x="146481" y="26733"/>
                    </a:lnTo>
                  </a:path>
                </a:pathLst>
              </a:custGeom>
              <a:ln w="4838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Freeform 246"/>
              <p:cNvSpPr/>
              <p:nvPr/>
            </p:nvSpPr>
            <p:spPr>
              <a:xfrm>
                <a:off x="5619058" y="3882442"/>
                <a:ext cx="1" cy="414361"/>
              </a:xfrm>
              <a:custGeom>
                <a:avLst/>
                <a:gdLst/>
                <a:ahLst/>
                <a:cxnLst/>
                <a:rect l="0" t="0" r="0" b="0"/>
                <a:pathLst>
                  <a:path w="1" h="414361">
                    <a:moveTo>
                      <a:pt x="0" y="0"/>
                    </a:moveTo>
                    <a:lnTo>
                      <a:pt x="0" y="72700"/>
                    </a:lnTo>
                    <a:lnTo>
                      <a:pt x="0" y="135403"/>
                    </a:lnTo>
                    <a:lnTo>
                      <a:pt x="0" y="197052"/>
                    </a:lnTo>
                    <a:lnTo>
                      <a:pt x="0" y="271104"/>
                    </a:lnTo>
                    <a:lnTo>
                      <a:pt x="0" y="350638"/>
                    </a:lnTo>
                    <a:lnTo>
                      <a:pt x="0" y="414360"/>
                    </a:lnTo>
                  </a:path>
                </a:pathLst>
              </a:custGeom>
              <a:ln w="4838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Freeform 247"/>
              <p:cNvSpPr/>
              <p:nvPr/>
            </p:nvSpPr>
            <p:spPr>
              <a:xfrm>
                <a:off x="5727611" y="4092462"/>
                <a:ext cx="185509" cy="271173"/>
              </a:xfrm>
              <a:custGeom>
                <a:avLst/>
                <a:gdLst/>
                <a:ahLst/>
                <a:cxnLst/>
                <a:rect l="0" t="0" r="0" b="0"/>
                <a:pathLst>
                  <a:path w="185509" h="271173">
                    <a:moveTo>
                      <a:pt x="11744" y="110775"/>
                    </a:moveTo>
                    <a:lnTo>
                      <a:pt x="86162" y="110775"/>
                    </a:lnTo>
                    <a:lnTo>
                      <a:pt x="130329" y="96583"/>
                    </a:lnTo>
                    <a:lnTo>
                      <a:pt x="139811" y="86462"/>
                    </a:lnTo>
                    <a:lnTo>
                      <a:pt x="150347" y="59375"/>
                    </a:lnTo>
                    <a:lnTo>
                      <a:pt x="150186" y="46805"/>
                    </a:lnTo>
                    <a:lnTo>
                      <a:pt x="142086" y="24918"/>
                    </a:lnTo>
                    <a:lnTo>
                      <a:pt x="124625" y="9250"/>
                    </a:lnTo>
                    <a:lnTo>
                      <a:pt x="113731" y="2992"/>
                    </a:lnTo>
                    <a:lnTo>
                      <a:pt x="89745" y="0"/>
                    </a:lnTo>
                    <a:lnTo>
                      <a:pt x="65719" y="5106"/>
                    </a:lnTo>
                    <a:lnTo>
                      <a:pt x="26091" y="32586"/>
                    </a:lnTo>
                    <a:lnTo>
                      <a:pt x="16853" y="40827"/>
                    </a:lnTo>
                    <a:lnTo>
                      <a:pt x="6589" y="65826"/>
                    </a:lnTo>
                    <a:lnTo>
                      <a:pt x="0" y="137375"/>
                    </a:lnTo>
                    <a:lnTo>
                      <a:pt x="5954" y="186974"/>
                    </a:lnTo>
                    <a:lnTo>
                      <a:pt x="17092" y="211968"/>
                    </a:lnTo>
                    <a:lnTo>
                      <a:pt x="24220" y="222792"/>
                    </a:lnTo>
                    <a:lnTo>
                      <a:pt x="44022" y="238779"/>
                    </a:lnTo>
                    <a:lnTo>
                      <a:pt x="93038" y="261143"/>
                    </a:lnTo>
                    <a:lnTo>
                      <a:pt x="161578" y="269852"/>
                    </a:lnTo>
                    <a:lnTo>
                      <a:pt x="185508" y="271172"/>
                    </a:lnTo>
                  </a:path>
                </a:pathLst>
              </a:custGeom>
              <a:ln w="4838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15" name="Group 314"/>
          <p:cNvGrpSpPr/>
          <p:nvPr/>
        </p:nvGrpSpPr>
        <p:grpSpPr>
          <a:xfrm>
            <a:off x="6495682" y="3287267"/>
            <a:ext cx="1968727" cy="1631443"/>
            <a:chOff x="6495682" y="3287267"/>
            <a:chExt cx="1968727" cy="1631443"/>
          </a:xfrm>
        </p:grpSpPr>
        <p:grpSp>
          <p:nvGrpSpPr>
            <p:cNvPr id="262" name="Group 261"/>
            <p:cNvGrpSpPr/>
            <p:nvPr/>
          </p:nvGrpSpPr>
          <p:grpSpPr>
            <a:xfrm>
              <a:off x="6588291" y="3287267"/>
              <a:ext cx="1579114" cy="333376"/>
              <a:chOff x="6588291" y="3287267"/>
              <a:chExt cx="1579114" cy="333376"/>
            </a:xfrm>
          </p:grpSpPr>
          <p:sp>
            <p:nvSpPr>
              <p:cNvPr id="251" name="Freeform 250"/>
              <p:cNvSpPr/>
              <p:nvPr/>
            </p:nvSpPr>
            <p:spPr>
              <a:xfrm>
                <a:off x="6588291" y="3299467"/>
                <a:ext cx="119740" cy="321176"/>
              </a:xfrm>
              <a:custGeom>
                <a:avLst/>
                <a:gdLst/>
                <a:ahLst/>
                <a:cxnLst/>
                <a:rect l="0" t="0" r="0" b="0"/>
                <a:pathLst>
                  <a:path w="119740" h="321176">
                    <a:moveTo>
                      <a:pt x="116091" y="57172"/>
                    </a:moveTo>
                    <a:lnTo>
                      <a:pt x="106087" y="32048"/>
                    </a:lnTo>
                    <a:lnTo>
                      <a:pt x="94940" y="17079"/>
                    </a:lnTo>
                    <a:lnTo>
                      <a:pt x="69083" y="749"/>
                    </a:lnTo>
                    <a:lnTo>
                      <a:pt x="59085" y="0"/>
                    </a:lnTo>
                    <a:lnTo>
                      <a:pt x="38199" y="5688"/>
                    </a:lnTo>
                    <a:lnTo>
                      <a:pt x="11665" y="22633"/>
                    </a:lnTo>
                    <a:lnTo>
                      <a:pt x="2456" y="42636"/>
                    </a:lnTo>
                    <a:lnTo>
                      <a:pt x="0" y="54815"/>
                    </a:lnTo>
                    <a:lnTo>
                      <a:pt x="808" y="65378"/>
                    </a:lnTo>
                    <a:lnTo>
                      <a:pt x="8223" y="83635"/>
                    </a:lnTo>
                    <a:lnTo>
                      <a:pt x="14846" y="88258"/>
                    </a:lnTo>
                    <a:lnTo>
                      <a:pt x="22927" y="90118"/>
                    </a:lnTo>
                    <a:lnTo>
                      <a:pt x="31981" y="90136"/>
                    </a:lnTo>
                    <a:lnTo>
                      <a:pt x="48560" y="83638"/>
                    </a:lnTo>
                    <a:lnTo>
                      <a:pt x="56404" y="78483"/>
                    </a:lnTo>
                    <a:lnTo>
                      <a:pt x="62854" y="78712"/>
                    </a:lnTo>
                    <a:lnTo>
                      <a:pt x="68377" y="82532"/>
                    </a:lnTo>
                    <a:lnTo>
                      <a:pt x="77774" y="96555"/>
                    </a:lnTo>
                    <a:lnTo>
                      <a:pt x="101279" y="156734"/>
                    </a:lnTo>
                    <a:lnTo>
                      <a:pt x="119739" y="211248"/>
                    </a:lnTo>
                    <a:lnTo>
                      <a:pt x="119073" y="250036"/>
                    </a:lnTo>
                    <a:lnTo>
                      <a:pt x="105295" y="286652"/>
                    </a:lnTo>
                    <a:lnTo>
                      <a:pt x="96672" y="294493"/>
                    </a:lnTo>
                    <a:lnTo>
                      <a:pt x="30922" y="316358"/>
                    </a:lnTo>
                    <a:lnTo>
                      <a:pt x="6089" y="321175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Freeform 251"/>
              <p:cNvSpPr/>
              <p:nvPr/>
            </p:nvSpPr>
            <p:spPr>
              <a:xfrm>
                <a:off x="6718673" y="3323638"/>
                <a:ext cx="114639" cy="138366"/>
              </a:xfrm>
              <a:custGeom>
                <a:avLst/>
                <a:gdLst/>
                <a:ahLst/>
                <a:cxnLst/>
                <a:rect l="0" t="0" r="0" b="0"/>
                <a:pathLst>
                  <a:path w="114639" h="138366">
                    <a:moveTo>
                      <a:pt x="73710" y="22000"/>
                    </a:moveTo>
                    <a:lnTo>
                      <a:pt x="56191" y="10321"/>
                    </a:lnTo>
                    <a:lnTo>
                      <a:pt x="47364" y="9326"/>
                    </a:lnTo>
                    <a:lnTo>
                      <a:pt x="27777" y="14737"/>
                    </a:lnTo>
                    <a:lnTo>
                      <a:pt x="13370" y="28550"/>
                    </a:lnTo>
                    <a:lnTo>
                      <a:pt x="7816" y="37367"/>
                    </a:lnTo>
                    <a:lnTo>
                      <a:pt x="0" y="73134"/>
                    </a:lnTo>
                    <a:lnTo>
                      <a:pt x="4691" y="94024"/>
                    </a:lnTo>
                    <a:lnTo>
                      <a:pt x="27619" y="127352"/>
                    </a:lnTo>
                    <a:lnTo>
                      <a:pt x="47929" y="136047"/>
                    </a:lnTo>
                    <a:lnTo>
                      <a:pt x="60189" y="138365"/>
                    </a:lnTo>
                    <a:lnTo>
                      <a:pt x="70808" y="137467"/>
                    </a:lnTo>
                    <a:lnTo>
                      <a:pt x="89124" y="129949"/>
                    </a:lnTo>
                    <a:lnTo>
                      <a:pt x="102154" y="115200"/>
                    </a:lnTo>
                    <a:lnTo>
                      <a:pt x="110796" y="95201"/>
                    </a:lnTo>
                    <a:lnTo>
                      <a:pt x="114638" y="70016"/>
                    </a:lnTo>
                    <a:lnTo>
                      <a:pt x="109827" y="49044"/>
                    </a:lnTo>
                    <a:lnTo>
                      <a:pt x="98317" y="31575"/>
                    </a:lnTo>
                    <a:lnTo>
                      <a:pt x="73668" y="10442"/>
                    </a:lnTo>
                    <a:lnTo>
                      <a:pt x="51710" y="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Freeform 252"/>
              <p:cNvSpPr/>
              <p:nvPr/>
            </p:nvSpPr>
            <p:spPr>
              <a:xfrm>
                <a:off x="6854900" y="3323638"/>
                <a:ext cx="105104" cy="120823"/>
              </a:xfrm>
              <a:custGeom>
                <a:avLst/>
                <a:gdLst/>
                <a:ahLst/>
                <a:cxnLst/>
                <a:rect l="0" t="0" r="0" b="0"/>
                <a:pathLst>
                  <a:path w="105104" h="120823">
                    <a:moveTo>
                      <a:pt x="58484" y="22000"/>
                    </a:moveTo>
                    <a:lnTo>
                      <a:pt x="40965" y="16161"/>
                    </a:lnTo>
                    <a:lnTo>
                      <a:pt x="33360" y="16885"/>
                    </a:lnTo>
                    <a:lnTo>
                      <a:pt x="18392" y="24208"/>
                    </a:lnTo>
                    <a:lnTo>
                      <a:pt x="6850" y="38871"/>
                    </a:lnTo>
                    <a:lnTo>
                      <a:pt x="2062" y="47915"/>
                    </a:lnTo>
                    <a:lnTo>
                      <a:pt x="0" y="71000"/>
                    </a:lnTo>
                    <a:lnTo>
                      <a:pt x="1161" y="84000"/>
                    </a:lnTo>
                    <a:lnTo>
                      <a:pt x="12228" y="104965"/>
                    </a:lnTo>
                    <a:lnTo>
                      <a:pt x="20315" y="113977"/>
                    </a:lnTo>
                    <a:lnTo>
                      <a:pt x="29371" y="118763"/>
                    </a:lnTo>
                    <a:lnTo>
                      <a:pt x="49211" y="120822"/>
                    </a:lnTo>
                    <a:lnTo>
                      <a:pt x="80997" y="115109"/>
                    </a:lnTo>
                    <a:lnTo>
                      <a:pt x="89381" y="109740"/>
                    </a:lnTo>
                    <a:lnTo>
                      <a:pt x="101958" y="93996"/>
                    </a:lnTo>
                    <a:lnTo>
                      <a:pt x="105103" y="71517"/>
                    </a:lnTo>
                    <a:lnTo>
                      <a:pt x="101204" y="47675"/>
                    </a:lnTo>
                    <a:lnTo>
                      <a:pt x="91324" y="28930"/>
                    </a:lnTo>
                    <a:lnTo>
                      <a:pt x="75524" y="15710"/>
                    </a:lnTo>
                    <a:lnTo>
                      <a:pt x="47484" y="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Freeform 253"/>
              <p:cNvSpPr/>
              <p:nvPr/>
            </p:nvSpPr>
            <p:spPr>
              <a:xfrm>
                <a:off x="6988730" y="3298740"/>
                <a:ext cx="89535" cy="145901"/>
              </a:xfrm>
              <a:custGeom>
                <a:avLst/>
                <a:gdLst/>
                <a:ahLst/>
                <a:cxnLst/>
                <a:rect l="0" t="0" r="0" b="0"/>
                <a:pathLst>
                  <a:path w="89535" h="145901">
                    <a:moveTo>
                      <a:pt x="67657" y="13898"/>
                    </a:moveTo>
                    <a:lnTo>
                      <a:pt x="55978" y="2218"/>
                    </a:lnTo>
                    <a:lnTo>
                      <a:pt x="47649" y="0"/>
                    </a:lnTo>
                    <a:lnTo>
                      <a:pt x="25356" y="795"/>
                    </a:lnTo>
                    <a:lnTo>
                      <a:pt x="16233" y="5163"/>
                    </a:lnTo>
                    <a:lnTo>
                      <a:pt x="2839" y="19794"/>
                    </a:lnTo>
                    <a:lnTo>
                      <a:pt x="0" y="28828"/>
                    </a:lnTo>
                    <a:lnTo>
                      <a:pt x="105" y="48645"/>
                    </a:lnTo>
                    <a:lnTo>
                      <a:pt x="4288" y="54174"/>
                    </a:lnTo>
                    <a:lnTo>
                      <a:pt x="10744" y="56638"/>
                    </a:lnTo>
                    <a:lnTo>
                      <a:pt x="53292" y="63489"/>
                    </a:lnTo>
                    <a:lnTo>
                      <a:pt x="82822" y="78975"/>
                    </a:lnTo>
                    <a:lnTo>
                      <a:pt x="87545" y="86616"/>
                    </a:lnTo>
                    <a:lnTo>
                      <a:pt x="89534" y="104884"/>
                    </a:lnTo>
                    <a:lnTo>
                      <a:pt x="77942" y="135784"/>
                    </a:lnTo>
                    <a:lnTo>
                      <a:pt x="69625" y="141600"/>
                    </a:lnTo>
                    <a:lnTo>
                      <a:pt x="12656" y="14590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254"/>
              <p:cNvSpPr/>
              <p:nvPr/>
            </p:nvSpPr>
            <p:spPr>
              <a:xfrm>
                <a:off x="7122388" y="3318092"/>
                <a:ext cx="87891" cy="137549"/>
              </a:xfrm>
              <a:custGeom>
                <a:avLst/>
                <a:gdLst/>
                <a:ahLst/>
                <a:cxnLst/>
                <a:rect l="0" t="0" r="0" b="0"/>
                <a:pathLst>
                  <a:path w="87891" h="137549">
                    <a:moveTo>
                      <a:pt x="0" y="38546"/>
                    </a:moveTo>
                    <a:lnTo>
                      <a:pt x="39157" y="47253"/>
                    </a:lnTo>
                    <a:lnTo>
                      <a:pt x="51773" y="48018"/>
                    </a:lnTo>
                    <a:lnTo>
                      <a:pt x="72308" y="42348"/>
                    </a:lnTo>
                    <a:lnTo>
                      <a:pt x="81206" y="37414"/>
                    </a:lnTo>
                    <a:lnTo>
                      <a:pt x="85916" y="30458"/>
                    </a:lnTo>
                    <a:lnTo>
                      <a:pt x="87890" y="12951"/>
                    </a:lnTo>
                    <a:lnTo>
                      <a:pt x="83038" y="6816"/>
                    </a:lnTo>
                    <a:lnTo>
                      <a:pt x="64610" y="0"/>
                    </a:lnTo>
                    <a:lnTo>
                      <a:pt x="43383" y="3488"/>
                    </a:lnTo>
                    <a:lnTo>
                      <a:pt x="32589" y="7841"/>
                    </a:lnTo>
                    <a:lnTo>
                      <a:pt x="17335" y="22455"/>
                    </a:lnTo>
                    <a:lnTo>
                      <a:pt x="11557" y="31486"/>
                    </a:lnTo>
                    <a:lnTo>
                      <a:pt x="3424" y="67554"/>
                    </a:lnTo>
                    <a:lnTo>
                      <a:pt x="8041" y="91773"/>
                    </a:lnTo>
                    <a:lnTo>
                      <a:pt x="24384" y="122762"/>
                    </a:lnTo>
                    <a:lnTo>
                      <a:pt x="30923" y="131357"/>
                    </a:lnTo>
                    <a:lnTo>
                      <a:pt x="38949" y="135865"/>
                    </a:lnTo>
                    <a:lnTo>
                      <a:pt x="77002" y="137548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255"/>
              <p:cNvSpPr/>
              <p:nvPr/>
            </p:nvSpPr>
            <p:spPr>
              <a:xfrm>
                <a:off x="7265390" y="3292005"/>
                <a:ext cx="185925" cy="141636"/>
              </a:xfrm>
              <a:custGeom>
                <a:avLst/>
                <a:gdLst/>
                <a:ahLst/>
                <a:cxnLst/>
                <a:rect l="0" t="0" r="0" b="0"/>
                <a:pathLst>
                  <a:path w="185925" h="141636">
                    <a:moveTo>
                      <a:pt x="0" y="86634"/>
                    </a:moveTo>
                    <a:lnTo>
                      <a:pt x="61244" y="80794"/>
                    </a:lnTo>
                    <a:lnTo>
                      <a:pt x="116622" y="75431"/>
                    </a:lnTo>
                    <a:lnTo>
                      <a:pt x="141056" y="70247"/>
                    </a:lnTo>
                    <a:lnTo>
                      <a:pt x="147816" y="64709"/>
                    </a:lnTo>
                    <a:lnTo>
                      <a:pt x="151101" y="57351"/>
                    </a:lnTo>
                    <a:lnTo>
                      <a:pt x="152068" y="48778"/>
                    </a:lnTo>
                    <a:lnTo>
                      <a:pt x="146625" y="32734"/>
                    </a:lnTo>
                    <a:lnTo>
                      <a:pt x="121252" y="0"/>
                    </a:lnTo>
                    <a:lnTo>
                      <a:pt x="183552" y="61194"/>
                    </a:lnTo>
                    <a:lnTo>
                      <a:pt x="185924" y="68452"/>
                    </a:lnTo>
                    <a:lnTo>
                      <a:pt x="185062" y="75735"/>
                    </a:lnTo>
                    <a:lnTo>
                      <a:pt x="177585" y="90345"/>
                    </a:lnTo>
                    <a:lnTo>
                      <a:pt x="132002" y="141635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Freeform 256"/>
              <p:cNvSpPr/>
              <p:nvPr/>
            </p:nvSpPr>
            <p:spPr>
              <a:xfrm>
                <a:off x="7485394" y="3299982"/>
                <a:ext cx="108218" cy="276661"/>
              </a:xfrm>
              <a:custGeom>
                <a:avLst/>
                <a:gdLst/>
                <a:ahLst/>
                <a:cxnLst/>
                <a:rect l="0" t="0" r="0" b="0"/>
                <a:pathLst>
                  <a:path w="108218" h="276661">
                    <a:moveTo>
                      <a:pt x="88001" y="67657"/>
                    </a:moveTo>
                    <a:lnTo>
                      <a:pt x="99681" y="55977"/>
                    </a:lnTo>
                    <a:lnTo>
                      <a:pt x="101898" y="47648"/>
                    </a:lnTo>
                    <a:lnTo>
                      <a:pt x="101104" y="25356"/>
                    </a:lnTo>
                    <a:lnTo>
                      <a:pt x="96736" y="16234"/>
                    </a:lnTo>
                    <a:lnTo>
                      <a:pt x="82106" y="2839"/>
                    </a:lnTo>
                    <a:lnTo>
                      <a:pt x="73070" y="0"/>
                    </a:lnTo>
                    <a:lnTo>
                      <a:pt x="53254" y="105"/>
                    </a:lnTo>
                    <a:lnTo>
                      <a:pt x="35484" y="7485"/>
                    </a:lnTo>
                    <a:lnTo>
                      <a:pt x="27322" y="12875"/>
                    </a:lnTo>
                    <a:lnTo>
                      <a:pt x="21881" y="21358"/>
                    </a:lnTo>
                    <a:lnTo>
                      <a:pt x="15836" y="43820"/>
                    </a:lnTo>
                    <a:lnTo>
                      <a:pt x="19668" y="66841"/>
                    </a:lnTo>
                    <a:lnTo>
                      <a:pt x="24112" y="78113"/>
                    </a:lnTo>
                    <a:lnTo>
                      <a:pt x="38828" y="93897"/>
                    </a:lnTo>
                    <a:lnTo>
                      <a:pt x="47886" y="99817"/>
                    </a:lnTo>
                    <a:lnTo>
                      <a:pt x="56368" y="100097"/>
                    </a:lnTo>
                    <a:lnTo>
                      <a:pt x="64468" y="96617"/>
                    </a:lnTo>
                    <a:lnTo>
                      <a:pt x="72312" y="90630"/>
                    </a:lnTo>
                    <a:lnTo>
                      <a:pt x="78765" y="90306"/>
                    </a:lnTo>
                    <a:lnTo>
                      <a:pt x="84287" y="93756"/>
                    </a:lnTo>
                    <a:lnTo>
                      <a:pt x="89192" y="99723"/>
                    </a:lnTo>
                    <a:lnTo>
                      <a:pt x="100969" y="163396"/>
                    </a:lnTo>
                    <a:lnTo>
                      <a:pt x="108217" y="215854"/>
                    </a:lnTo>
                    <a:lnTo>
                      <a:pt x="102690" y="241079"/>
                    </a:lnTo>
                    <a:lnTo>
                      <a:pt x="97793" y="252939"/>
                    </a:lnTo>
                    <a:lnTo>
                      <a:pt x="89640" y="260846"/>
                    </a:lnTo>
                    <a:lnTo>
                      <a:pt x="67544" y="269631"/>
                    </a:lnTo>
                    <a:lnTo>
                      <a:pt x="12274" y="275735"/>
                    </a:lnTo>
                    <a:lnTo>
                      <a:pt x="0" y="27666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Freeform 257"/>
              <p:cNvSpPr/>
              <p:nvPr/>
            </p:nvSpPr>
            <p:spPr>
              <a:xfrm>
                <a:off x="7645800" y="3287267"/>
                <a:ext cx="105199" cy="157374"/>
              </a:xfrm>
              <a:custGeom>
                <a:avLst/>
                <a:gdLst/>
                <a:ahLst/>
                <a:cxnLst/>
                <a:rect l="0" t="0" r="0" b="0"/>
                <a:pathLst>
                  <a:path w="105199" h="157374">
                    <a:moveTo>
                      <a:pt x="4596" y="69372"/>
                    </a:moveTo>
                    <a:lnTo>
                      <a:pt x="43753" y="78078"/>
                    </a:lnTo>
                    <a:lnTo>
                      <a:pt x="56368" y="78843"/>
                    </a:lnTo>
                    <a:lnTo>
                      <a:pt x="76903" y="73173"/>
                    </a:lnTo>
                    <a:lnTo>
                      <a:pt x="85800" y="68239"/>
                    </a:lnTo>
                    <a:lnTo>
                      <a:pt x="98947" y="52979"/>
                    </a:lnTo>
                    <a:lnTo>
                      <a:pt x="104164" y="43776"/>
                    </a:lnTo>
                    <a:lnTo>
                      <a:pt x="105198" y="35197"/>
                    </a:lnTo>
                    <a:lnTo>
                      <a:pt x="99827" y="19145"/>
                    </a:lnTo>
                    <a:lnTo>
                      <a:pt x="86033" y="7122"/>
                    </a:lnTo>
                    <a:lnTo>
                      <a:pt x="77220" y="2205"/>
                    </a:lnTo>
                    <a:lnTo>
                      <a:pt x="57652" y="0"/>
                    </a:lnTo>
                    <a:lnTo>
                      <a:pt x="36732" y="4317"/>
                    </a:lnTo>
                    <a:lnTo>
                      <a:pt x="15212" y="14384"/>
                    </a:lnTo>
                    <a:lnTo>
                      <a:pt x="8007" y="22935"/>
                    </a:lnTo>
                    <a:lnTo>
                      <a:pt x="0" y="45474"/>
                    </a:lnTo>
                    <a:lnTo>
                      <a:pt x="1334" y="79810"/>
                    </a:lnTo>
                    <a:lnTo>
                      <a:pt x="9469" y="113206"/>
                    </a:lnTo>
                    <a:lnTo>
                      <a:pt x="25460" y="140484"/>
                    </a:lnTo>
                    <a:lnTo>
                      <a:pt x="38721" y="149866"/>
                    </a:lnTo>
                    <a:lnTo>
                      <a:pt x="59597" y="157373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Freeform 258"/>
              <p:cNvSpPr/>
              <p:nvPr/>
            </p:nvSpPr>
            <p:spPr>
              <a:xfrm>
                <a:off x="7764598" y="3301337"/>
                <a:ext cx="97216" cy="154304"/>
              </a:xfrm>
              <a:custGeom>
                <a:avLst/>
                <a:gdLst/>
                <a:ahLst/>
                <a:cxnLst/>
                <a:rect l="0" t="0" r="0" b="0"/>
                <a:pathLst>
                  <a:path w="97216" h="154304">
                    <a:moveTo>
                      <a:pt x="6799" y="88302"/>
                    </a:moveTo>
                    <a:lnTo>
                      <a:pt x="51404" y="85043"/>
                    </a:lnTo>
                    <a:lnTo>
                      <a:pt x="62203" y="82463"/>
                    </a:lnTo>
                    <a:lnTo>
                      <a:pt x="70624" y="77076"/>
                    </a:lnTo>
                    <a:lnTo>
                      <a:pt x="83241" y="61312"/>
                    </a:lnTo>
                    <a:lnTo>
                      <a:pt x="97215" y="31823"/>
                    </a:lnTo>
                    <a:lnTo>
                      <a:pt x="96412" y="22538"/>
                    </a:lnTo>
                    <a:lnTo>
                      <a:pt x="85739" y="5702"/>
                    </a:lnTo>
                    <a:lnTo>
                      <a:pt x="77760" y="1457"/>
                    </a:lnTo>
                    <a:lnTo>
                      <a:pt x="59115" y="0"/>
                    </a:lnTo>
                    <a:lnTo>
                      <a:pt x="41866" y="6686"/>
                    </a:lnTo>
                    <a:lnTo>
                      <a:pt x="10875" y="30896"/>
                    </a:lnTo>
                    <a:lnTo>
                      <a:pt x="2499" y="51380"/>
                    </a:lnTo>
                    <a:lnTo>
                      <a:pt x="0" y="75559"/>
                    </a:lnTo>
                    <a:lnTo>
                      <a:pt x="2963" y="98528"/>
                    </a:lnTo>
                    <a:lnTo>
                      <a:pt x="11612" y="117699"/>
                    </a:lnTo>
                    <a:lnTo>
                      <a:pt x="17342" y="126234"/>
                    </a:lnTo>
                    <a:lnTo>
                      <a:pt x="33485" y="138976"/>
                    </a:lnTo>
                    <a:lnTo>
                      <a:pt x="61801" y="154303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Freeform 259"/>
              <p:cNvSpPr/>
              <p:nvPr/>
            </p:nvSpPr>
            <p:spPr>
              <a:xfrm>
                <a:off x="7899422" y="3342741"/>
                <a:ext cx="91676" cy="115729"/>
              </a:xfrm>
              <a:custGeom>
                <a:avLst/>
                <a:gdLst/>
                <a:ahLst/>
                <a:cxnLst/>
                <a:rect l="0" t="0" r="0" b="0"/>
                <a:pathLst>
                  <a:path w="91676" h="115729">
                    <a:moveTo>
                      <a:pt x="58978" y="13897"/>
                    </a:moveTo>
                    <a:lnTo>
                      <a:pt x="47299" y="2218"/>
                    </a:lnTo>
                    <a:lnTo>
                      <a:pt x="38970" y="0"/>
                    </a:lnTo>
                    <a:lnTo>
                      <a:pt x="16678" y="795"/>
                    </a:lnTo>
                    <a:lnTo>
                      <a:pt x="8779" y="6384"/>
                    </a:lnTo>
                    <a:lnTo>
                      <a:pt x="3511" y="15000"/>
                    </a:lnTo>
                    <a:lnTo>
                      <a:pt x="0" y="25633"/>
                    </a:lnTo>
                    <a:lnTo>
                      <a:pt x="1325" y="33943"/>
                    </a:lnTo>
                    <a:lnTo>
                      <a:pt x="5876" y="40706"/>
                    </a:lnTo>
                    <a:lnTo>
                      <a:pt x="20711" y="51479"/>
                    </a:lnTo>
                    <a:lnTo>
                      <a:pt x="79038" y="78435"/>
                    </a:lnTo>
                    <a:lnTo>
                      <a:pt x="91524" y="95137"/>
                    </a:lnTo>
                    <a:lnTo>
                      <a:pt x="91675" y="102280"/>
                    </a:lnTo>
                    <a:lnTo>
                      <a:pt x="88110" y="108264"/>
                    </a:lnTo>
                    <a:lnTo>
                      <a:pt x="82066" y="113475"/>
                    </a:lnTo>
                    <a:lnTo>
                      <a:pt x="74371" y="115728"/>
                    </a:lnTo>
                    <a:lnTo>
                      <a:pt x="56042" y="114971"/>
                    </a:lnTo>
                    <a:lnTo>
                      <a:pt x="42191" y="110560"/>
                    </a:lnTo>
                    <a:lnTo>
                      <a:pt x="25978" y="101899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Freeform 260"/>
              <p:cNvSpPr/>
              <p:nvPr/>
            </p:nvSpPr>
            <p:spPr>
              <a:xfrm>
                <a:off x="8042959" y="3318584"/>
                <a:ext cx="124446" cy="144617"/>
              </a:xfrm>
              <a:custGeom>
                <a:avLst/>
                <a:gdLst/>
                <a:ahLst/>
                <a:cxnLst/>
                <a:rect l="0" t="0" r="0" b="0"/>
                <a:pathLst>
                  <a:path w="124446" h="144617">
                    <a:moveTo>
                      <a:pt x="3442" y="60055"/>
                    </a:moveTo>
                    <a:lnTo>
                      <a:pt x="64686" y="60055"/>
                    </a:lnTo>
                    <a:lnTo>
                      <a:pt x="74827" y="56388"/>
                    </a:lnTo>
                    <a:lnTo>
                      <a:pt x="89356" y="42536"/>
                    </a:lnTo>
                    <a:lnTo>
                      <a:pt x="92497" y="33709"/>
                    </a:lnTo>
                    <a:lnTo>
                      <a:pt x="92727" y="14123"/>
                    </a:lnTo>
                    <a:lnTo>
                      <a:pt x="87410" y="7433"/>
                    </a:lnTo>
                    <a:lnTo>
                      <a:pt x="68466" y="0"/>
                    </a:lnTo>
                    <a:lnTo>
                      <a:pt x="59014" y="463"/>
                    </a:lnTo>
                    <a:lnTo>
                      <a:pt x="41994" y="7495"/>
                    </a:lnTo>
                    <a:lnTo>
                      <a:pt x="18668" y="25197"/>
                    </a:lnTo>
                    <a:lnTo>
                      <a:pt x="2114" y="51764"/>
                    </a:lnTo>
                    <a:lnTo>
                      <a:pt x="0" y="72259"/>
                    </a:lnTo>
                    <a:lnTo>
                      <a:pt x="8603" y="115293"/>
                    </a:lnTo>
                    <a:lnTo>
                      <a:pt x="14215" y="123770"/>
                    </a:lnTo>
                    <a:lnTo>
                      <a:pt x="30231" y="136447"/>
                    </a:lnTo>
                    <a:lnTo>
                      <a:pt x="65703" y="144616"/>
                    </a:lnTo>
                    <a:lnTo>
                      <a:pt x="124445" y="137056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4" name="Group 273"/>
            <p:cNvGrpSpPr/>
            <p:nvPr/>
          </p:nvGrpSpPr>
          <p:grpSpPr>
            <a:xfrm>
              <a:off x="6528379" y="3620642"/>
              <a:ext cx="1936030" cy="200736"/>
              <a:chOff x="6528379" y="3620642"/>
              <a:chExt cx="1936030" cy="200736"/>
            </a:xfrm>
          </p:grpSpPr>
          <p:sp>
            <p:nvSpPr>
              <p:cNvPr id="263" name="Freeform 262"/>
              <p:cNvSpPr/>
              <p:nvPr/>
            </p:nvSpPr>
            <p:spPr>
              <a:xfrm>
                <a:off x="6528379" y="3697644"/>
                <a:ext cx="182797" cy="123734"/>
              </a:xfrm>
              <a:custGeom>
                <a:avLst/>
                <a:gdLst/>
                <a:ahLst/>
                <a:cxnLst/>
                <a:rect l="0" t="0" r="0" b="0"/>
                <a:pathLst>
                  <a:path w="182797" h="123734">
                    <a:moveTo>
                      <a:pt x="0" y="0"/>
                    </a:moveTo>
                    <a:lnTo>
                      <a:pt x="5839" y="61242"/>
                    </a:lnTo>
                    <a:lnTo>
                      <a:pt x="15311" y="97591"/>
                    </a:lnTo>
                    <a:lnTo>
                      <a:pt x="21208" y="104172"/>
                    </a:lnTo>
                    <a:lnTo>
                      <a:pt x="28805" y="107338"/>
                    </a:lnTo>
                    <a:lnTo>
                      <a:pt x="37537" y="108225"/>
                    </a:lnTo>
                    <a:lnTo>
                      <a:pt x="44581" y="105151"/>
                    </a:lnTo>
                    <a:lnTo>
                      <a:pt x="55667" y="91956"/>
                    </a:lnTo>
                    <a:lnTo>
                      <a:pt x="61555" y="89415"/>
                    </a:lnTo>
                    <a:lnTo>
                      <a:pt x="67926" y="90166"/>
                    </a:lnTo>
                    <a:lnTo>
                      <a:pt x="81524" y="97519"/>
                    </a:lnTo>
                    <a:lnTo>
                      <a:pt x="113430" y="118898"/>
                    </a:lnTo>
                    <a:lnTo>
                      <a:pt x="123287" y="123266"/>
                    </a:lnTo>
                    <a:lnTo>
                      <a:pt x="132303" y="123733"/>
                    </a:lnTo>
                    <a:lnTo>
                      <a:pt x="148840" y="117734"/>
                    </a:lnTo>
                    <a:lnTo>
                      <a:pt x="171893" y="94774"/>
                    </a:lnTo>
                    <a:lnTo>
                      <a:pt x="180287" y="71863"/>
                    </a:lnTo>
                    <a:lnTo>
                      <a:pt x="182796" y="47828"/>
                    </a:lnTo>
                    <a:lnTo>
                      <a:pt x="176003" y="1100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Freeform 263"/>
              <p:cNvSpPr/>
              <p:nvPr/>
            </p:nvSpPr>
            <p:spPr>
              <a:xfrm>
                <a:off x="6758187" y="3697644"/>
                <a:ext cx="89909" cy="100941"/>
              </a:xfrm>
              <a:custGeom>
                <a:avLst/>
                <a:gdLst/>
                <a:ahLst/>
                <a:cxnLst/>
                <a:rect l="0" t="0" r="0" b="0"/>
                <a:pathLst>
                  <a:path w="89909" h="100941">
                    <a:moveTo>
                      <a:pt x="34196" y="0"/>
                    </a:moveTo>
                    <a:lnTo>
                      <a:pt x="3575" y="30621"/>
                    </a:lnTo>
                    <a:lnTo>
                      <a:pt x="338" y="38748"/>
                    </a:lnTo>
                    <a:lnTo>
                      <a:pt x="0" y="57555"/>
                    </a:lnTo>
                    <a:lnTo>
                      <a:pt x="7182" y="74877"/>
                    </a:lnTo>
                    <a:lnTo>
                      <a:pt x="12521" y="82918"/>
                    </a:lnTo>
                    <a:lnTo>
                      <a:pt x="28229" y="95112"/>
                    </a:lnTo>
                    <a:lnTo>
                      <a:pt x="37552" y="100075"/>
                    </a:lnTo>
                    <a:lnTo>
                      <a:pt x="46211" y="100940"/>
                    </a:lnTo>
                    <a:lnTo>
                      <a:pt x="62351" y="95381"/>
                    </a:lnTo>
                    <a:lnTo>
                      <a:pt x="85182" y="78508"/>
                    </a:lnTo>
                    <a:lnTo>
                      <a:pt x="88964" y="70672"/>
                    </a:lnTo>
                    <a:lnTo>
                      <a:pt x="89908" y="52188"/>
                    </a:lnTo>
                    <a:lnTo>
                      <a:pt x="83569" y="21167"/>
                    </a:lnTo>
                    <a:lnTo>
                      <a:pt x="78111" y="14111"/>
                    </a:lnTo>
                    <a:lnTo>
                      <a:pt x="45196" y="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Freeform 264"/>
              <p:cNvSpPr/>
              <p:nvPr/>
            </p:nvSpPr>
            <p:spPr>
              <a:xfrm>
                <a:off x="6891385" y="3694824"/>
                <a:ext cx="165003" cy="115535"/>
              </a:xfrm>
              <a:custGeom>
                <a:avLst/>
                <a:gdLst/>
                <a:ahLst/>
                <a:cxnLst/>
                <a:rect l="0" t="0" r="0" b="0"/>
                <a:pathLst>
                  <a:path w="165003" h="115535">
                    <a:moveTo>
                      <a:pt x="0" y="57820"/>
                    </a:moveTo>
                    <a:lnTo>
                      <a:pt x="15310" y="113223"/>
                    </a:lnTo>
                    <a:lnTo>
                      <a:pt x="17540" y="115534"/>
                    </a:lnTo>
                    <a:lnTo>
                      <a:pt x="19027" y="112185"/>
                    </a:lnTo>
                    <a:lnTo>
                      <a:pt x="21608" y="58506"/>
                    </a:lnTo>
                    <a:lnTo>
                      <a:pt x="21826" y="30829"/>
                    </a:lnTo>
                    <a:lnTo>
                      <a:pt x="26773" y="21492"/>
                    </a:lnTo>
                    <a:lnTo>
                      <a:pt x="34961" y="15268"/>
                    </a:lnTo>
                    <a:lnTo>
                      <a:pt x="45307" y="11119"/>
                    </a:lnTo>
                    <a:lnTo>
                      <a:pt x="53427" y="12019"/>
                    </a:lnTo>
                    <a:lnTo>
                      <a:pt x="60063" y="16286"/>
                    </a:lnTo>
                    <a:lnTo>
                      <a:pt x="65710" y="22797"/>
                    </a:lnTo>
                    <a:lnTo>
                      <a:pt x="70695" y="23472"/>
                    </a:lnTo>
                    <a:lnTo>
                      <a:pt x="75242" y="20255"/>
                    </a:lnTo>
                    <a:lnTo>
                      <a:pt x="79495" y="14443"/>
                    </a:lnTo>
                    <a:lnTo>
                      <a:pt x="102999" y="424"/>
                    </a:lnTo>
                    <a:lnTo>
                      <a:pt x="111444" y="0"/>
                    </a:lnTo>
                    <a:lnTo>
                      <a:pt x="127347" y="6048"/>
                    </a:lnTo>
                    <a:lnTo>
                      <a:pt x="150042" y="29036"/>
                    </a:lnTo>
                    <a:lnTo>
                      <a:pt x="158353" y="51953"/>
                    </a:lnTo>
                    <a:lnTo>
                      <a:pt x="165002" y="90821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Freeform 265"/>
              <p:cNvSpPr/>
              <p:nvPr/>
            </p:nvSpPr>
            <p:spPr>
              <a:xfrm>
                <a:off x="7103624" y="3696447"/>
                <a:ext cx="106767" cy="110552"/>
              </a:xfrm>
              <a:custGeom>
                <a:avLst/>
                <a:gdLst/>
                <a:ahLst/>
                <a:cxnLst/>
                <a:rect l="0" t="0" r="0" b="0"/>
                <a:pathLst>
                  <a:path w="106767" h="110552">
                    <a:moveTo>
                      <a:pt x="84765" y="34197"/>
                    </a:moveTo>
                    <a:lnTo>
                      <a:pt x="54144" y="3576"/>
                    </a:lnTo>
                    <a:lnTo>
                      <a:pt x="46018" y="338"/>
                    </a:lnTo>
                    <a:lnTo>
                      <a:pt x="27210" y="0"/>
                    </a:lnTo>
                    <a:lnTo>
                      <a:pt x="19506" y="4066"/>
                    </a:lnTo>
                    <a:lnTo>
                      <a:pt x="7686" y="18361"/>
                    </a:lnTo>
                    <a:lnTo>
                      <a:pt x="0" y="52864"/>
                    </a:lnTo>
                    <a:lnTo>
                      <a:pt x="3563" y="88210"/>
                    </a:lnTo>
                    <a:lnTo>
                      <a:pt x="8630" y="97095"/>
                    </a:lnTo>
                    <a:lnTo>
                      <a:pt x="24039" y="110227"/>
                    </a:lnTo>
                    <a:lnTo>
                      <a:pt x="30836" y="110551"/>
                    </a:lnTo>
                    <a:lnTo>
                      <a:pt x="36590" y="107100"/>
                    </a:lnTo>
                    <a:lnTo>
                      <a:pt x="46242" y="93488"/>
                    </a:lnTo>
                    <a:lnTo>
                      <a:pt x="54607" y="75216"/>
                    </a:lnTo>
                    <a:lnTo>
                      <a:pt x="59770" y="71321"/>
                    </a:lnTo>
                    <a:lnTo>
                      <a:pt x="65657" y="71169"/>
                    </a:lnTo>
                    <a:lnTo>
                      <a:pt x="106766" y="89199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" name="Freeform 266"/>
              <p:cNvSpPr/>
              <p:nvPr/>
            </p:nvSpPr>
            <p:spPr>
              <a:xfrm>
                <a:off x="7243390" y="3675960"/>
                <a:ext cx="121002" cy="113432"/>
              </a:xfrm>
              <a:custGeom>
                <a:avLst/>
                <a:gdLst/>
                <a:ahLst/>
                <a:cxnLst/>
                <a:rect l="0" t="0" r="0" b="0"/>
                <a:pathLst>
                  <a:path w="121002" h="113432">
                    <a:moveTo>
                      <a:pt x="0" y="21684"/>
                    </a:moveTo>
                    <a:lnTo>
                      <a:pt x="0" y="45042"/>
                    </a:lnTo>
                    <a:lnTo>
                      <a:pt x="24782" y="109804"/>
                    </a:lnTo>
                    <a:lnTo>
                      <a:pt x="26300" y="113431"/>
                    </a:lnTo>
                    <a:lnTo>
                      <a:pt x="22360" y="52007"/>
                    </a:lnTo>
                    <a:lnTo>
                      <a:pt x="24605" y="26605"/>
                    </a:lnTo>
                    <a:lnTo>
                      <a:pt x="33751" y="7167"/>
                    </a:lnTo>
                    <a:lnTo>
                      <a:pt x="42056" y="2228"/>
                    </a:lnTo>
                    <a:lnTo>
                      <a:pt x="64322" y="0"/>
                    </a:lnTo>
                    <a:lnTo>
                      <a:pt x="73437" y="3561"/>
                    </a:lnTo>
                    <a:lnTo>
                      <a:pt x="86825" y="17295"/>
                    </a:lnTo>
                    <a:lnTo>
                      <a:pt x="113243" y="77265"/>
                    </a:lnTo>
                    <a:lnTo>
                      <a:pt x="121001" y="98685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8" name="Freeform 267"/>
              <p:cNvSpPr/>
              <p:nvPr/>
            </p:nvSpPr>
            <p:spPr>
              <a:xfrm>
                <a:off x="7441393" y="3641370"/>
                <a:ext cx="156549" cy="144276"/>
              </a:xfrm>
              <a:custGeom>
                <a:avLst/>
                <a:gdLst/>
                <a:ahLst/>
                <a:cxnLst/>
                <a:rect l="0" t="0" r="0" b="0"/>
                <a:pathLst>
                  <a:path w="156549" h="144276">
                    <a:moveTo>
                      <a:pt x="0" y="78274"/>
                    </a:moveTo>
                    <a:lnTo>
                      <a:pt x="61243" y="78274"/>
                    </a:lnTo>
                    <a:lnTo>
                      <a:pt x="117844" y="78274"/>
                    </a:lnTo>
                    <a:lnTo>
                      <a:pt x="146895" y="78274"/>
                    </a:lnTo>
                    <a:lnTo>
                      <a:pt x="154154" y="75829"/>
                    </a:lnTo>
                    <a:lnTo>
                      <a:pt x="156548" y="71756"/>
                    </a:lnTo>
                    <a:lnTo>
                      <a:pt x="155699" y="66595"/>
                    </a:lnTo>
                    <a:lnTo>
                      <a:pt x="142827" y="47652"/>
                    </a:lnTo>
                    <a:lnTo>
                      <a:pt x="92861" y="4826"/>
                    </a:lnTo>
                    <a:lnTo>
                      <a:pt x="91241" y="1197"/>
                    </a:lnTo>
                    <a:lnTo>
                      <a:pt x="93827" y="0"/>
                    </a:lnTo>
                    <a:lnTo>
                      <a:pt x="99219" y="424"/>
                    </a:lnTo>
                    <a:lnTo>
                      <a:pt x="111728" y="7414"/>
                    </a:lnTo>
                    <a:lnTo>
                      <a:pt x="135773" y="21834"/>
                    </a:lnTo>
                    <a:lnTo>
                      <a:pt x="145516" y="25980"/>
                    </a:lnTo>
                    <a:lnTo>
                      <a:pt x="150789" y="32411"/>
                    </a:lnTo>
                    <a:lnTo>
                      <a:pt x="153082" y="40366"/>
                    </a:lnTo>
                    <a:lnTo>
                      <a:pt x="150472" y="69079"/>
                    </a:lnTo>
                    <a:lnTo>
                      <a:pt x="135204" y="120068"/>
                    </a:lnTo>
                    <a:lnTo>
                      <a:pt x="121002" y="144275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9" name="Freeform 268"/>
              <p:cNvSpPr/>
              <p:nvPr/>
            </p:nvSpPr>
            <p:spPr>
              <a:xfrm>
                <a:off x="7677557" y="3620642"/>
                <a:ext cx="148843" cy="148122"/>
              </a:xfrm>
              <a:custGeom>
                <a:avLst/>
                <a:gdLst/>
                <a:ahLst/>
                <a:cxnLst/>
                <a:rect l="0" t="0" r="0" b="0"/>
                <a:pathLst>
                  <a:path w="148843" h="148122">
                    <a:moveTo>
                      <a:pt x="5840" y="0"/>
                    </a:moveTo>
                    <a:lnTo>
                      <a:pt x="0" y="17519"/>
                    </a:lnTo>
                    <a:lnTo>
                      <a:pt x="2209" y="51772"/>
                    </a:lnTo>
                    <a:lnTo>
                      <a:pt x="13905" y="105924"/>
                    </a:lnTo>
                    <a:lnTo>
                      <a:pt x="20832" y="130190"/>
                    </a:lnTo>
                    <a:lnTo>
                      <a:pt x="26834" y="136905"/>
                    </a:lnTo>
                    <a:lnTo>
                      <a:pt x="34503" y="140160"/>
                    </a:lnTo>
                    <a:lnTo>
                      <a:pt x="43282" y="141107"/>
                    </a:lnTo>
                    <a:lnTo>
                      <a:pt x="50357" y="138072"/>
                    </a:lnTo>
                    <a:lnTo>
                      <a:pt x="61478" y="124923"/>
                    </a:lnTo>
                    <a:lnTo>
                      <a:pt x="74610" y="96904"/>
                    </a:lnTo>
                    <a:lnTo>
                      <a:pt x="77354" y="95159"/>
                    </a:lnTo>
                    <a:lnTo>
                      <a:pt x="79183" y="98884"/>
                    </a:lnTo>
                    <a:lnTo>
                      <a:pt x="87958" y="134152"/>
                    </a:lnTo>
                    <a:lnTo>
                      <a:pt x="94808" y="140769"/>
                    </a:lnTo>
                    <a:lnTo>
                      <a:pt x="115456" y="148121"/>
                    </a:lnTo>
                    <a:lnTo>
                      <a:pt x="124141" y="146415"/>
                    </a:lnTo>
                    <a:lnTo>
                      <a:pt x="131153" y="141611"/>
                    </a:lnTo>
                    <a:lnTo>
                      <a:pt x="137048" y="134741"/>
                    </a:lnTo>
                    <a:lnTo>
                      <a:pt x="143600" y="114071"/>
                    </a:lnTo>
                    <a:lnTo>
                      <a:pt x="148152" y="50421"/>
                    </a:lnTo>
                    <a:lnTo>
                      <a:pt x="148842" y="22001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0" name="Freeform 269"/>
              <p:cNvSpPr/>
              <p:nvPr/>
            </p:nvSpPr>
            <p:spPr>
              <a:xfrm>
                <a:off x="7899992" y="3653643"/>
                <a:ext cx="83107" cy="99264"/>
              </a:xfrm>
              <a:custGeom>
                <a:avLst/>
                <a:gdLst/>
                <a:ahLst/>
                <a:cxnLst/>
                <a:rect l="0" t="0" r="0" b="0"/>
                <a:pathLst>
                  <a:path w="83107" h="99264">
                    <a:moveTo>
                      <a:pt x="36408" y="0"/>
                    </a:moveTo>
                    <a:lnTo>
                      <a:pt x="18889" y="11679"/>
                    </a:lnTo>
                    <a:lnTo>
                      <a:pt x="7030" y="27191"/>
                    </a:lnTo>
                    <a:lnTo>
                      <a:pt x="2155" y="36461"/>
                    </a:lnTo>
                    <a:lnTo>
                      <a:pt x="0" y="56539"/>
                    </a:lnTo>
                    <a:lnTo>
                      <a:pt x="4337" y="76463"/>
                    </a:lnTo>
                    <a:lnTo>
                      <a:pt x="14414" y="93466"/>
                    </a:lnTo>
                    <a:lnTo>
                      <a:pt x="22967" y="97755"/>
                    </a:lnTo>
                    <a:lnTo>
                      <a:pt x="45509" y="99263"/>
                    </a:lnTo>
                    <a:lnTo>
                      <a:pt x="54699" y="95509"/>
                    </a:lnTo>
                    <a:lnTo>
                      <a:pt x="68168" y="81560"/>
                    </a:lnTo>
                    <a:lnTo>
                      <a:pt x="82621" y="53092"/>
                    </a:lnTo>
                    <a:lnTo>
                      <a:pt x="83106" y="43950"/>
                    </a:lnTo>
                    <a:lnTo>
                      <a:pt x="77126" y="27275"/>
                    </a:lnTo>
                    <a:lnTo>
                      <a:pt x="58409" y="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1" name="Freeform 270"/>
              <p:cNvSpPr/>
              <p:nvPr/>
            </p:nvSpPr>
            <p:spPr>
              <a:xfrm>
                <a:off x="8035402" y="3654391"/>
                <a:ext cx="165003" cy="87254"/>
              </a:xfrm>
              <a:custGeom>
                <a:avLst/>
                <a:gdLst/>
                <a:ahLst/>
                <a:cxnLst/>
                <a:rect l="0" t="0" r="0" b="0"/>
                <a:pathLst>
                  <a:path w="165003" h="87254">
                    <a:moveTo>
                      <a:pt x="0" y="21252"/>
                    </a:moveTo>
                    <a:lnTo>
                      <a:pt x="16318" y="80188"/>
                    </a:lnTo>
                    <a:lnTo>
                      <a:pt x="14178" y="74336"/>
                    </a:lnTo>
                    <a:lnTo>
                      <a:pt x="11940" y="44586"/>
                    </a:lnTo>
                    <a:lnTo>
                      <a:pt x="17936" y="21845"/>
                    </a:lnTo>
                    <a:lnTo>
                      <a:pt x="22958" y="10647"/>
                    </a:lnTo>
                    <a:lnTo>
                      <a:pt x="28749" y="5627"/>
                    </a:lnTo>
                    <a:lnTo>
                      <a:pt x="35055" y="4724"/>
                    </a:lnTo>
                    <a:lnTo>
                      <a:pt x="48580" y="10240"/>
                    </a:lnTo>
                    <a:lnTo>
                      <a:pt x="62740" y="20839"/>
                    </a:lnTo>
                    <a:lnTo>
                      <a:pt x="78615" y="46390"/>
                    </a:lnTo>
                    <a:lnTo>
                      <a:pt x="82966" y="47788"/>
                    </a:lnTo>
                    <a:lnTo>
                      <a:pt x="87089" y="43832"/>
                    </a:lnTo>
                    <a:lnTo>
                      <a:pt x="102488" y="8194"/>
                    </a:lnTo>
                    <a:lnTo>
                      <a:pt x="108659" y="2769"/>
                    </a:lnTo>
                    <a:lnTo>
                      <a:pt x="116440" y="374"/>
                    </a:lnTo>
                    <a:lnTo>
                      <a:pt x="125294" y="0"/>
                    </a:lnTo>
                    <a:lnTo>
                      <a:pt x="132419" y="3417"/>
                    </a:lnTo>
                    <a:lnTo>
                      <a:pt x="143594" y="16992"/>
                    </a:lnTo>
                    <a:lnTo>
                      <a:pt x="159506" y="54362"/>
                    </a:lnTo>
                    <a:lnTo>
                      <a:pt x="165002" y="87253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2" name="Freeform 271"/>
              <p:cNvSpPr/>
              <p:nvPr/>
            </p:nvSpPr>
            <p:spPr>
              <a:xfrm>
                <a:off x="8210491" y="3629774"/>
                <a:ext cx="110916" cy="119448"/>
              </a:xfrm>
              <a:custGeom>
                <a:avLst/>
                <a:gdLst/>
                <a:ahLst/>
                <a:cxnLst/>
                <a:rect l="0" t="0" r="0" b="0"/>
                <a:pathLst>
                  <a:path w="110916" h="119448">
                    <a:moveTo>
                      <a:pt x="33914" y="67870"/>
                    </a:moveTo>
                    <a:lnTo>
                      <a:pt x="79845" y="52559"/>
                    </a:lnTo>
                    <a:lnTo>
                      <a:pt x="86535" y="45440"/>
                    </a:lnTo>
                    <a:lnTo>
                      <a:pt x="93968" y="24493"/>
                    </a:lnTo>
                    <a:lnTo>
                      <a:pt x="92283" y="15729"/>
                    </a:lnTo>
                    <a:lnTo>
                      <a:pt x="87494" y="8665"/>
                    </a:lnTo>
                    <a:lnTo>
                      <a:pt x="80634" y="2732"/>
                    </a:lnTo>
                    <a:lnTo>
                      <a:pt x="72394" y="0"/>
                    </a:lnTo>
                    <a:lnTo>
                      <a:pt x="53461" y="223"/>
                    </a:lnTo>
                    <a:lnTo>
                      <a:pt x="22187" y="7221"/>
                    </a:lnTo>
                    <a:lnTo>
                      <a:pt x="13873" y="12770"/>
                    </a:lnTo>
                    <a:lnTo>
                      <a:pt x="1376" y="28714"/>
                    </a:lnTo>
                    <a:lnTo>
                      <a:pt x="0" y="38099"/>
                    </a:lnTo>
                    <a:lnTo>
                      <a:pt x="15701" y="90295"/>
                    </a:lnTo>
                    <a:lnTo>
                      <a:pt x="29485" y="105541"/>
                    </a:lnTo>
                    <a:lnTo>
                      <a:pt x="38295" y="111317"/>
                    </a:lnTo>
                    <a:lnTo>
                      <a:pt x="74052" y="119447"/>
                    </a:lnTo>
                    <a:lnTo>
                      <a:pt x="91679" y="118090"/>
                    </a:lnTo>
                    <a:lnTo>
                      <a:pt x="110915" y="11187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3" name="Freeform 272"/>
              <p:cNvSpPr/>
              <p:nvPr/>
            </p:nvSpPr>
            <p:spPr>
              <a:xfrm>
                <a:off x="8343407" y="3631546"/>
                <a:ext cx="121002" cy="121099"/>
              </a:xfrm>
              <a:custGeom>
                <a:avLst/>
                <a:gdLst/>
                <a:ahLst/>
                <a:cxnLst/>
                <a:rect l="0" t="0" r="0" b="0"/>
                <a:pathLst>
                  <a:path w="121002" h="121099">
                    <a:moveTo>
                      <a:pt x="0" y="55097"/>
                    </a:moveTo>
                    <a:lnTo>
                      <a:pt x="3258" y="99702"/>
                    </a:lnTo>
                    <a:lnTo>
                      <a:pt x="6337" y="112811"/>
                    </a:lnTo>
                    <a:lnTo>
                      <a:pt x="1076" y="68959"/>
                    </a:lnTo>
                    <a:lnTo>
                      <a:pt x="6159" y="33945"/>
                    </a:lnTo>
                    <a:lnTo>
                      <a:pt x="21244" y="6187"/>
                    </a:lnTo>
                    <a:lnTo>
                      <a:pt x="28830" y="1712"/>
                    </a:lnTo>
                    <a:lnTo>
                      <a:pt x="47036" y="0"/>
                    </a:lnTo>
                    <a:lnTo>
                      <a:pt x="64090" y="6572"/>
                    </a:lnTo>
                    <a:lnTo>
                      <a:pt x="72061" y="11747"/>
                    </a:lnTo>
                    <a:lnTo>
                      <a:pt x="84175" y="27275"/>
                    </a:lnTo>
                    <a:lnTo>
                      <a:pt x="109666" y="88552"/>
                    </a:lnTo>
                    <a:lnTo>
                      <a:pt x="121001" y="121098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1" name="Group 290"/>
            <p:cNvGrpSpPr/>
            <p:nvPr/>
          </p:nvGrpSpPr>
          <p:grpSpPr>
            <a:xfrm>
              <a:off x="6542320" y="3796645"/>
              <a:ext cx="1867088" cy="357981"/>
              <a:chOff x="6542320" y="3796645"/>
              <a:chExt cx="1867088" cy="357981"/>
            </a:xfrm>
          </p:grpSpPr>
          <p:sp>
            <p:nvSpPr>
              <p:cNvPr id="275" name="Freeform 274"/>
              <p:cNvSpPr/>
              <p:nvPr/>
            </p:nvSpPr>
            <p:spPr>
              <a:xfrm>
                <a:off x="6542320" y="3960451"/>
                <a:ext cx="118062" cy="194175"/>
              </a:xfrm>
              <a:custGeom>
                <a:avLst/>
                <a:gdLst/>
                <a:ahLst/>
                <a:cxnLst/>
                <a:rect l="0" t="0" r="0" b="0"/>
                <a:pathLst>
                  <a:path w="118062" h="194175">
                    <a:moveTo>
                      <a:pt x="107061" y="34197"/>
                    </a:moveTo>
                    <a:lnTo>
                      <a:pt x="76440" y="3576"/>
                    </a:lnTo>
                    <a:lnTo>
                      <a:pt x="68313" y="338"/>
                    </a:lnTo>
                    <a:lnTo>
                      <a:pt x="49507" y="0"/>
                    </a:lnTo>
                    <a:lnTo>
                      <a:pt x="32184" y="10442"/>
                    </a:lnTo>
                    <a:lnTo>
                      <a:pt x="17560" y="27306"/>
                    </a:lnTo>
                    <a:lnTo>
                      <a:pt x="6986" y="47023"/>
                    </a:lnTo>
                    <a:lnTo>
                      <a:pt x="0" y="84578"/>
                    </a:lnTo>
                    <a:lnTo>
                      <a:pt x="6422" y="132286"/>
                    </a:lnTo>
                    <a:lnTo>
                      <a:pt x="12629" y="154793"/>
                    </a:lnTo>
                    <a:lnTo>
                      <a:pt x="25980" y="173760"/>
                    </a:lnTo>
                    <a:lnTo>
                      <a:pt x="34673" y="182239"/>
                    </a:lnTo>
                    <a:lnTo>
                      <a:pt x="57370" y="191662"/>
                    </a:lnTo>
                    <a:lnTo>
                      <a:pt x="70267" y="194174"/>
                    </a:lnTo>
                    <a:lnTo>
                      <a:pt x="91115" y="190447"/>
                    </a:lnTo>
                    <a:lnTo>
                      <a:pt x="118061" y="177199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6" name="Freeform 275"/>
              <p:cNvSpPr/>
              <p:nvPr/>
            </p:nvSpPr>
            <p:spPr>
              <a:xfrm>
                <a:off x="6695675" y="3840646"/>
                <a:ext cx="129710" cy="242004"/>
              </a:xfrm>
              <a:custGeom>
                <a:avLst/>
                <a:gdLst/>
                <a:ahLst/>
                <a:cxnLst/>
                <a:rect l="0" t="0" r="0" b="0"/>
                <a:pathLst>
                  <a:path w="129710" h="242004">
                    <a:moveTo>
                      <a:pt x="8708" y="0"/>
                    </a:moveTo>
                    <a:lnTo>
                      <a:pt x="0" y="39157"/>
                    </a:lnTo>
                    <a:lnTo>
                      <a:pt x="1646" y="78825"/>
                    </a:lnTo>
                    <a:lnTo>
                      <a:pt x="7312" y="141868"/>
                    </a:lnTo>
                    <a:lnTo>
                      <a:pt x="15991" y="196828"/>
                    </a:lnTo>
                    <a:lnTo>
                      <a:pt x="18056" y="224777"/>
                    </a:lnTo>
                    <a:lnTo>
                      <a:pt x="19829" y="229297"/>
                    </a:lnTo>
                    <a:lnTo>
                      <a:pt x="22232" y="227421"/>
                    </a:lnTo>
                    <a:lnTo>
                      <a:pt x="45522" y="164149"/>
                    </a:lnTo>
                    <a:lnTo>
                      <a:pt x="52806" y="157099"/>
                    </a:lnTo>
                    <a:lnTo>
                      <a:pt x="73937" y="149267"/>
                    </a:lnTo>
                    <a:lnTo>
                      <a:pt x="82750" y="150846"/>
                    </a:lnTo>
                    <a:lnTo>
                      <a:pt x="89847" y="155564"/>
                    </a:lnTo>
                    <a:lnTo>
                      <a:pt x="100993" y="170585"/>
                    </a:lnTo>
                    <a:lnTo>
                      <a:pt x="126271" y="232552"/>
                    </a:lnTo>
                    <a:lnTo>
                      <a:pt x="129709" y="242003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7" name="Freeform 276"/>
              <p:cNvSpPr/>
              <p:nvPr/>
            </p:nvSpPr>
            <p:spPr>
              <a:xfrm>
                <a:off x="6874545" y="4027648"/>
                <a:ext cx="5841" cy="77002"/>
              </a:xfrm>
              <a:custGeom>
                <a:avLst/>
                <a:gdLst/>
                <a:ahLst/>
                <a:cxnLst/>
                <a:rect l="0" t="0" r="0" b="0"/>
                <a:pathLst>
                  <a:path w="5841" h="77002">
                    <a:moveTo>
                      <a:pt x="5840" y="0"/>
                    </a:moveTo>
                    <a:lnTo>
                      <a:pt x="0" y="17519"/>
                    </a:lnTo>
                    <a:lnTo>
                      <a:pt x="392" y="35897"/>
                    </a:lnTo>
                    <a:lnTo>
                      <a:pt x="5840" y="77001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8" name="Freeform 277"/>
              <p:cNvSpPr/>
              <p:nvPr/>
            </p:nvSpPr>
            <p:spPr>
              <a:xfrm>
                <a:off x="6869385" y="3939647"/>
                <a:ext cx="11002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002" h="1">
                    <a:moveTo>
                      <a:pt x="11001" y="0"/>
                    </a:moveTo>
                    <a:lnTo>
                      <a:pt x="0" y="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9" name="Freeform 278"/>
              <p:cNvSpPr/>
              <p:nvPr/>
            </p:nvSpPr>
            <p:spPr>
              <a:xfrm>
                <a:off x="6968386" y="3862646"/>
                <a:ext cx="11002" cy="253004"/>
              </a:xfrm>
              <a:custGeom>
                <a:avLst/>
                <a:gdLst/>
                <a:ahLst/>
                <a:cxnLst/>
                <a:rect l="0" t="0" r="0" b="0"/>
                <a:pathLst>
                  <a:path w="11002" h="253004">
                    <a:moveTo>
                      <a:pt x="0" y="0"/>
                    </a:moveTo>
                    <a:lnTo>
                      <a:pt x="0" y="61243"/>
                    </a:lnTo>
                    <a:lnTo>
                      <a:pt x="1223" y="116621"/>
                    </a:lnTo>
                    <a:lnTo>
                      <a:pt x="8706" y="170656"/>
                    </a:lnTo>
                    <a:lnTo>
                      <a:pt x="10321" y="215159"/>
                    </a:lnTo>
                    <a:lnTo>
                      <a:pt x="11001" y="253003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0" name="Freeform 279"/>
              <p:cNvSpPr/>
              <p:nvPr/>
            </p:nvSpPr>
            <p:spPr>
              <a:xfrm>
                <a:off x="7048226" y="3849629"/>
                <a:ext cx="96164" cy="287316"/>
              </a:xfrm>
              <a:custGeom>
                <a:avLst/>
                <a:gdLst/>
                <a:ahLst/>
                <a:cxnLst/>
                <a:rect l="0" t="0" r="0" b="0"/>
                <a:pathLst>
                  <a:path w="96164" h="287316">
                    <a:moveTo>
                      <a:pt x="63163" y="189019"/>
                    </a:moveTo>
                    <a:lnTo>
                      <a:pt x="57323" y="171501"/>
                    </a:lnTo>
                    <a:lnTo>
                      <a:pt x="44678" y="159640"/>
                    </a:lnTo>
                    <a:lnTo>
                      <a:pt x="36173" y="154766"/>
                    </a:lnTo>
                    <a:lnTo>
                      <a:pt x="29280" y="155184"/>
                    </a:lnTo>
                    <a:lnTo>
                      <a:pt x="23463" y="159129"/>
                    </a:lnTo>
                    <a:lnTo>
                      <a:pt x="13740" y="173290"/>
                    </a:lnTo>
                    <a:lnTo>
                      <a:pt x="2617" y="203100"/>
                    </a:lnTo>
                    <a:lnTo>
                      <a:pt x="0" y="241130"/>
                    </a:lnTo>
                    <a:lnTo>
                      <a:pt x="3720" y="264736"/>
                    </a:lnTo>
                    <a:lnTo>
                      <a:pt x="8867" y="273720"/>
                    </a:lnTo>
                    <a:lnTo>
                      <a:pt x="24364" y="286961"/>
                    </a:lnTo>
                    <a:lnTo>
                      <a:pt x="32409" y="287315"/>
                    </a:lnTo>
                    <a:lnTo>
                      <a:pt x="40215" y="283883"/>
                    </a:lnTo>
                    <a:lnTo>
                      <a:pt x="54186" y="270293"/>
                    </a:lnTo>
                    <a:lnTo>
                      <a:pt x="77129" y="221134"/>
                    </a:lnTo>
                    <a:lnTo>
                      <a:pt x="84798" y="162724"/>
                    </a:lnTo>
                    <a:lnTo>
                      <a:pt x="91030" y="125006"/>
                    </a:lnTo>
                    <a:lnTo>
                      <a:pt x="86684" y="72892"/>
                    </a:lnTo>
                    <a:lnTo>
                      <a:pt x="85463" y="10313"/>
                    </a:lnTo>
                    <a:lnTo>
                      <a:pt x="82918" y="2658"/>
                    </a:lnTo>
                    <a:lnTo>
                      <a:pt x="78777" y="0"/>
                    </a:lnTo>
                    <a:lnTo>
                      <a:pt x="73572" y="672"/>
                    </a:lnTo>
                    <a:lnTo>
                      <a:pt x="70103" y="6010"/>
                    </a:lnTo>
                    <a:lnTo>
                      <a:pt x="64532" y="49703"/>
                    </a:lnTo>
                    <a:lnTo>
                      <a:pt x="66828" y="87851"/>
                    </a:lnTo>
                    <a:lnTo>
                      <a:pt x="74419" y="152293"/>
                    </a:lnTo>
                    <a:lnTo>
                      <a:pt x="85937" y="196024"/>
                    </a:lnTo>
                    <a:lnTo>
                      <a:pt x="96163" y="22202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1" name="Freeform 280"/>
              <p:cNvSpPr/>
              <p:nvPr/>
            </p:nvSpPr>
            <p:spPr>
              <a:xfrm>
                <a:off x="7199390" y="3940257"/>
                <a:ext cx="193940" cy="120393"/>
              </a:xfrm>
              <a:custGeom>
                <a:avLst/>
                <a:gdLst/>
                <a:ahLst/>
                <a:cxnLst/>
                <a:rect l="0" t="0" r="0" b="0"/>
                <a:pathLst>
                  <a:path w="193940" h="120393">
                    <a:moveTo>
                      <a:pt x="0" y="76391"/>
                    </a:moveTo>
                    <a:lnTo>
                      <a:pt x="17519" y="70552"/>
                    </a:lnTo>
                    <a:lnTo>
                      <a:pt x="35898" y="70944"/>
                    </a:lnTo>
                    <a:lnTo>
                      <a:pt x="56288" y="72748"/>
                    </a:lnTo>
                    <a:lnTo>
                      <a:pt x="99255" y="70466"/>
                    </a:lnTo>
                    <a:lnTo>
                      <a:pt x="121115" y="72536"/>
                    </a:lnTo>
                    <a:lnTo>
                      <a:pt x="181857" y="66573"/>
                    </a:lnTo>
                    <a:lnTo>
                      <a:pt x="188461" y="63735"/>
                    </a:lnTo>
                    <a:lnTo>
                      <a:pt x="190420" y="59398"/>
                    </a:lnTo>
                    <a:lnTo>
                      <a:pt x="189281" y="54062"/>
                    </a:lnTo>
                    <a:lnTo>
                      <a:pt x="156581" y="7867"/>
                    </a:lnTo>
                    <a:lnTo>
                      <a:pt x="155722" y="2596"/>
                    </a:lnTo>
                    <a:lnTo>
                      <a:pt x="158815" y="305"/>
                    </a:lnTo>
                    <a:lnTo>
                      <a:pt x="164545" y="0"/>
                    </a:lnTo>
                    <a:lnTo>
                      <a:pt x="177429" y="6180"/>
                    </a:lnTo>
                    <a:lnTo>
                      <a:pt x="184287" y="11250"/>
                    </a:lnTo>
                    <a:lnTo>
                      <a:pt x="191907" y="29921"/>
                    </a:lnTo>
                    <a:lnTo>
                      <a:pt x="193939" y="41744"/>
                    </a:lnTo>
                    <a:lnTo>
                      <a:pt x="189678" y="61400"/>
                    </a:lnTo>
                    <a:lnTo>
                      <a:pt x="154003" y="120392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" name="Freeform 281"/>
              <p:cNvSpPr/>
              <p:nvPr/>
            </p:nvSpPr>
            <p:spPr>
              <a:xfrm>
                <a:off x="7448569" y="3916903"/>
                <a:ext cx="113826" cy="135318"/>
              </a:xfrm>
              <a:custGeom>
                <a:avLst/>
                <a:gdLst/>
                <a:ahLst/>
                <a:cxnLst/>
                <a:rect l="0" t="0" r="0" b="0"/>
                <a:pathLst>
                  <a:path w="113826" h="135318">
                    <a:moveTo>
                      <a:pt x="91825" y="44744"/>
                    </a:moveTo>
                    <a:lnTo>
                      <a:pt x="81820" y="19621"/>
                    </a:lnTo>
                    <a:lnTo>
                      <a:pt x="70675" y="4652"/>
                    </a:lnTo>
                    <a:lnTo>
                      <a:pt x="61836" y="904"/>
                    </a:lnTo>
                    <a:lnTo>
                      <a:pt x="38978" y="0"/>
                    </a:lnTo>
                    <a:lnTo>
                      <a:pt x="29704" y="3915"/>
                    </a:lnTo>
                    <a:lnTo>
                      <a:pt x="16142" y="18042"/>
                    </a:lnTo>
                    <a:lnTo>
                      <a:pt x="1634" y="46610"/>
                    </a:lnTo>
                    <a:lnTo>
                      <a:pt x="0" y="67574"/>
                    </a:lnTo>
                    <a:lnTo>
                      <a:pt x="4569" y="89114"/>
                    </a:lnTo>
                    <a:lnTo>
                      <a:pt x="14748" y="110909"/>
                    </a:lnTo>
                    <a:lnTo>
                      <a:pt x="30679" y="126299"/>
                    </a:lnTo>
                    <a:lnTo>
                      <a:pt x="40062" y="132115"/>
                    </a:lnTo>
                    <a:lnTo>
                      <a:pt x="60263" y="135317"/>
                    </a:lnTo>
                    <a:lnTo>
                      <a:pt x="113825" y="132745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" name="Freeform 282"/>
              <p:cNvSpPr/>
              <p:nvPr/>
            </p:nvSpPr>
            <p:spPr>
              <a:xfrm>
                <a:off x="7595395" y="3796645"/>
                <a:ext cx="132003" cy="231004"/>
              </a:xfrm>
              <a:custGeom>
                <a:avLst/>
                <a:gdLst/>
                <a:ahLst/>
                <a:cxnLst/>
                <a:rect l="0" t="0" r="0" b="0"/>
                <a:pathLst>
                  <a:path w="132003" h="231004">
                    <a:moveTo>
                      <a:pt x="0" y="0"/>
                    </a:moveTo>
                    <a:lnTo>
                      <a:pt x="15310" y="55403"/>
                    </a:lnTo>
                    <a:lnTo>
                      <a:pt x="29461" y="107863"/>
                    </a:lnTo>
                    <a:lnTo>
                      <a:pt x="40766" y="165304"/>
                    </a:lnTo>
                    <a:lnTo>
                      <a:pt x="41845" y="179870"/>
                    </a:lnTo>
                    <a:lnTo>
                      <a:pt x="43785" y="185915"/>
                    </a:lnTo>
                    <a:lnTo>
                      <a:pt x="46302" y="186277"/>
                    </a:lnTo>
                    <a:lnTo>
                      <a:pt x="49201" y="182852"/>
                    </a:lnTo>
                    <a:lnTo>
                      <a:pt x="49164" y="169268"/>
                    </a:lnTo>
                    <a:lnTo>
                      <a:pt x="47443" y="160513"/>
                    </a:lnTo>
                    <a:lnTo>
                      <a:pt x="48739" y="152231"/>
                    </a:lnTo>
                    <a:lnTo>
                      <a:pt x="56699" y="136511"/>
                    </a:lnTo>
                    <a:lnTo>
                      <a:pt x="63466" y="132564"/>
                    </a:lnTo>
                    <a:lnTo>
                      <a:pt x="80764" y="131437"/>
                    </a:lnTo>
                    <a:lnTo>
                      <a:pt x="88066" y="135292"/>
                    </a:lnTo>
                    <a:lnTo>
                      <a:pt x="99437" y="149353"/>
                    </a:lnTo>
                    <a:lnTo>
                      <a:pt x="124385" y="209560"/>
                    </a:lnTo>
                    <a:lnTo>
                      <a:pt x="132002" y="231003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Freeform 283"/>
              <p:cNvSpPr/>
              <p:nvPr/>
            </p:nvSpPr>
            <p:spPr>
              <a:xfrm>
                <a:off x="7782397" y="3961648"/>
                <a:ext cx="11002" cy="77002"/>
              </a:xfrm>
              <a:custGeom>
                <a:avLst/>
                <a:gdLst/>
                <a:ahLst/>
                <a:cxnLst/>
                <a:rect l="0" t="0" r="0" b="0"/>
                <a:pathLst>
                  <a:path w="11002" h="77002">
                    <a:moveTo>
                      <a:pt x="0" y="0"/>
                    </a:moveTo>
                    <a:lnTo>
                      <a:pt x="3259" y="44604"/>
                    </a:lnTo>
                    <a:lnTo>
                      <a:pt x="11001" y="77001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5" name="Freeform 284"/>
              <p:cNvSpPr/>
              <p:nvPr/>
            </p:nvSpPr>
            <p:spPr>
              <a:xfrm>
                <a:off x="7760397" y="3840646"/>
                <a:ext cx="11000" cy="11001"/>
              </a:xfrm>
              <a:custGeom>
                <a:avLst/>
                <a:gdLst/>
                <a:ahLst/>
                <a:cxnLst/>
                <a:rect l="0" t="0" r="0" b="0"/>
                <a:pathLst>
                  <a:path w="11000" h="11001">
                    <a:moveTo>
                      <a:pt x="10999" y="0"/>
                    </a:moveTo>
                    <a:lnTo>
                      <a:pt x="0" y="1100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6" name="Freeform 285"/>
              <p:cNvSpPr/>
              <p:nvPr/>
            </p:nvSpPr>
            <p:spPr>
              <a:xfrm>
                <a:off x="7848398" y="3818645"/>
                <a:ext cx="33001" cy="220004"/>
              </a:xfrm>
              <a:custGeom>
                <a:avLst/>
                <a:gdLst/>
                <a:ahLst/>
                <a:cxnLst/>
                <a:rect l="0" t="0" r="0" b="0"/>
                <a:pathLst>
                  <a:path w="33001" h="220004">
                    <a:moveTo>
                      <a:pt x="0" y="0"/>
                    </a:moveTo>
                    <a:lnTo>
                      <a:pt x="5840" y="61243"/>
                    </a:lnTo>
                    <a:lnTo>
                      <a:pt x="22287" y="120375"/>
                    </a:lnTo>
                    <a:lnTo>
                      <a:pt x="29825" y="157076"/>
                    </a:lnTo>
                    <a:lnTo>
                      <a:pt x="33000" y="220003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7" name="Freeform 286"/>
              <p:cNvSpPr/>
              <p:nvPr/>
            </p:nvSpPr>
            <p:spPr>
              <a:xfrm>
                <a:off x="7940933" y="3828607"/>
                <a:ext cx="94470" cy="229420"/>
              </a:xfrm>
              <a:custGeom>
                <a:avLst/>
                <a:gdLst/>
                <a:ahLst/>
                <a:cxnLst/>
                <a:rect l="0" t="0" r="0" b="0"/>
                <a:pathLst>
                  <a:path w="94470" h="229420">
                    <a:moveTo>
                      <a:pt x="50468" y="155040"/>
                    </a:moveTo>
                    <a:lnTo>
                      <a:pt x="44629" y="131682"/>
                    </a:lnTo>
                    <a:lnTo>
                      <a:pt x="39241" y="123579"/>
                    </a:lnTo>
                    <a:lnTo>
                      <a:pt x="23479" y="111317"/>
                    </a:lnTo>
                    <a:lnTo>
                      <a:pt x="16586" y="111224"/>
                    </a:lnTo>
                    <a:lnTo>
                      <a:pt x="10769" y="114830"/>
                    </a:lnTo>
                    <a:lnTo>
                      <a:pt x="5668" y="120900"/>
                    </a:lnTo>
                    <a:lnTo>
                      <a:pt x="0" y="140682"/>
                    </a:lnTo>
                    <a:lnTo>
                      <a:pt x="70" y="182564"/>
                    </a:lnTo>
                    <a:lnTo>
                      <a:pt x="2203" y="199056"/>
                    </a:lnTo>
                    <a:lnTo>
                      <a:pt x="7291" y="211274"/>
                    </a:lnTo>
                    <a:lnTo>
                      <a:pt x="22722" y="228108"/>
                    </a:lnTo>
                    <a:lnTo>
                      <a:pt x="29526" y="229419"/>
                    </a:lnTo>
                    <a:lnTo>
                      <a:pt x="35284" y="226626"/>
                    </a:lnTo>
                    <a:lnTo>
                      <a:pt x="64810" y="185879"/>
                    </a:lnTo>
                    <a:lnTo>
                      <a:pt x="77397" y="153178"/>
                    </a:lnTo>
                    <a:lnTo>
                      <a:pt x="80447" y="113069"/>
                    </a:lnTo>
                    <a:lnTo>
                      <a:pt x="74406" y="55715"/>
                    </a:lnTo>
                    <a:lnTo>
                      <a:pt x="67011" y="3147"/>
                    </a:lnTo>
                    <a:lnTo>
                      <a:pt x="65164" y="0"/>
                    </a:lnTo>
                    <a:lnTo>
                      <a:pt x="63932" y="2790"/>
                    </a:lnTo>
                    <a:lnTo>
                      <a:pt x="61684" y="69124"/>
                    </a:lnTo>
                    <a:lnTo>
                      <a:pt x="67351" y="126119"/>
                    </a:lnTo>
                    <a:lnTo>
                      <a:pt x="83760" y="183870"/>
                    </a:lnTo>
                    <a:lnTo>
                      <a:pt x="94469" y="210041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8" name="Freeform 287"/>
              <p:cNvSpPr/>
              <p:nvPr/>
            </p:nvSpPr>
            <p:spPr>
              <a:xfrm>
                <a:off x="8068402" y="3884646"/>
                <a:ext cx="55001" cy="125958"/>
              </a:xfrm>
              <a:custGeom>
                <a:avLst/>
                <a:gdLst/>
                <a:ahLst/>
                <a:cxnLst/>
                <a:rect l="0" t="0" r="0" b="0"/>
                <a:pathLst>
                  <a:path w="55001" h="125958">
                    <a:moveTo>
                      <a:pt x="0" y="77002"/>
                    </a:moveTo>
                    <a:lnTo>
                      <a:pt x="15310" y="122934"/>
                    </a:lnTo>
                    <a:lnTo>
                      <a:pt x="18763" y="125957"/>
                    </a:lnTo>
                    <a:lnTo>
                      <a:pt x="22286" y="124305"/>
                    </a:lnTo>
                    <a:lnTo>
                      <a:pt x="25857" y="119537"/>
                    </a:lnTo>
                    <a:lnTo>
                      <a:pt x="26566" y="104462"/>
                    </a:lnTo>
                    <a:lnTo>
                      <a:pt x="16264" y="54272"/>
                    </a:lnTo>
                    <a:lnTo>
                      <a:pt x="18636" y="32676"/>
                    </a:lnTo>
                    <a:lnTo>
                      <a:pt x="23425" y="24229"/>
                    </a:lnTo>
                    <a:lnTo>
                      <a:pt x="55000" y="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9" name="Freeform 288"/>
              <p:cNvSpPr/>
              <p:nvPr/>
            </p:nvSpPr>
            <p:spPr>
              <a:xfrm>
                <a:off x="8170298" y="3862211"/>
                <a:ext cx="76277" cy="143438"/>
              </a:xfrm>
              <a:custGeom>
                <a:avLst/>
                <a:gdLst/>
                <a:ahLst/>
                <a:cxnLst/>
                <a:rect l="0" t="0" r="0" b="0"/>
                <a:pathLst>
                  <a:path w="76277" h="143438">
                    <a:moveTo>
                      <a:pt x="19106" y="77436"/>
                    </a:moveTo>
                    <a:lnTo>
                      <a:pt x="44229" y="67432"/>
                    </a:lnTo>
                    <a:lnTo>
                      <a:pt x="59198" y="56286"/>
                    </a:lnTo>
                    <a:lnTo>
                      <a:pt x="75528" y="30428"/>
                    </a:lnTo>
                    <a:lnTo>
                      <a:pt x="76276" y="21652"/>
                    </a:lnTo>
                    <a:lnTo>
                      <a:pt x="70588" y="5383"/>
                    </a:lnTo>
                    <a:lnTo>
                      <a:pt x="64428" y="1289"/>
                    </a:lnTo>
                    <a:lnTo>
                      <a:pt x="47804" y="0"/>
                    </a:lnTo>
                    <a:lnTo>
                      <a:pt x="31453" y="6760"/>
                    </a:lnTo>
                    <a:lnTo>
                      <a:pt x="23670" y="11985"/>
                    </a:lnTo>
                    <a:lnTo>
                      <a:pt x="11763" y="27569"/>
                    </a:lnTo>
                    <a:lnTo>
                      <a:pt x="3620" y="47939"/>
                    </a:lnTo>
                    <a:lnTo>
                      <a:pt x="0" y="73290"/>
                    </a:lnTo>
                    <a:lnTo>
                      <a:pt x="4911" y="97593"/>
                    </a:lnTo>
                    <a:lnTo>
                      <a:pt x="21419" y="128631"/>
                    </a:lnTo>
                    <a:lnTo>
                      <a:pt x="27981" y="137234"/>
                    </a:lnTo>
                    <a:lnTo>
                      <a:pt x="36022" y="141746"/>
                    </a:lnTo>
                    <a:lnTo>
                      <a:pt x="74106" y="143437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0" name="Freeform 289"/>
              <p:cNvSpPr/>
              <p:nvPr/>
            </p:nvSpPr>
            <p:spPr>
              <a:xfrm>
                <a:off x="8299405" y="3906510"/>
                <a:ext cx="110003" cy="121140"/>
              </a:xfrm>
              <a:custGeom>
                <a:avLst/>
                <a:gdLst/>
                <a:ahLst/>
                <a:cxnLst/>
                <a:rect l="0" t="0" r="0" b="0"/>
                <a:pathLst>
                  <a:path w="110003" h="121140">
                    <a:moveTo>
                      <a:pt x="0" y="44137"/>
                    </a:moveTo>
                    <a:lnTo>
                      <a:pt x="3259" y="88741"/>
                    </a:lnTo>
                    <a:lnTo>
                      <a:pt x="6338" y="103073"/>
                    </a:lnTo>
                    <a:lnTo>
                      <a:pt x="3632" y="97220"/>
                    </a:lnTo>
                    <a:lnTo>
                      <a:pt x="1075" y="67471"/>
                    </a:lnTo>
                    <a:lnTo>
                      <a:pt x="6159" y="33532"/>
                    </a:lnTo>
                    <a:lnTo>
                      <a:pt x="21245" y="6093"/>
                    </a:lnTo>
                    <a:lnTo>
                      <a:pt x="28830" y="1663"/>
                    </a:lnTo>
                    <a:lnTo>
                      <a:pt x="47036" y="0"/>
                    </a:lnTo>
                    <a:lnTo>
                      <a:pt x="64091" y="6595"/>
                    </a:lnTo>
                    <a:lnTo>
                      <a:pt x="72061" y="11776"/>
                    </a:lnTo>
                    <a:lnTo>
                      <a:pt x="94958" y="42426"/>
                    </a:lnTo>
                    <a:lnTo>
                      <a:pt x="105544" y="82470"/>
                    </a:lnTo>
                    <a:lnTo>
                      <a:pt x="110002" y="121139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5" name="Group 294"/>
            <p:cNvGrpSpPr/>
            <p:nvPr/>
          </p:nvGrpSpPr>
          <p:grpSpPr>
            <a:xfrm>
              <a:off x="6496674" y="4324653"/>
              <a:ext cx="317711" cy="189982"/>
              <a:chOff x="6496674" y="4324653"/>
              <a:chExt cx="317711" cy="189982"/>
            </a:xfrm>
          </p:grpSpPr>
          <p:sp>
            <p:nvSpPr>
              <p:cNvPr id="292" name="Freeform 291"/>
              <p:cNvSpPr/>
              <p:nvPr/>
            </p:nvSpPr>
            <p:spPr>
              <a:xfrm>
                <a:off x="6496674" y="4335653"/>
                <a:ext cx="149710" cy="178982"/>
              </a:xfrm>
              <a:custGeom>
                <a:avLst/>
                <a:gdLst/>
                <a:ahLst/>
                <a:cxnLst/>
                <a:rect l="0" t="0" r="0" b="0"/>
                <a:pathLst>
                  <a:path w="149710" h="178982">
                    <a:moveTo>
                      <a:pt x="75707" y="0"/>
                    </a:moveTo>
                    <a:lnTo>
                      <a:pt x="50583" y="10005"/>
                    </a:lnTo>
                    <a:lnTo>
                      <a:pt x="28201" y="28767"/>
                    </a:lnTo>
                    <a:lnTo>
                      <a:pt x="13445" y="47008"/>
                    </a:lnTo>
                    <a:lnTo>
                      <a:pt x="5257" y="70597"/>
                    </a:lnTo>
                    <a:lnTo>
                      <a:pt x="0" y="125577"/>
                    </a:lnTo>
                    <a:lnTo>
                      <a:pt x="5800" y="147887"/>
                    </a:lnTo>
                    <a:lnTo>
                      <a:pt x="10769" y="157259"/>
                    </a:lnTo>
                    <a:lnTo>
                      <a:pt x="26068" y="170931"/>
                    </a:lnTo>
                    <a:lnTo>
                      <a:pt x="35281" y="176289"/>
                    </a:lnTo>
                    <a:lnTo>
                      <a:pt x="55295" y="178981"/>
                    </a:lnTo>
                    <a:lnTo>
                      <a:pt x="76413" y="174882"/>
                    </a:lnTo>
                    <a:lnTo>
                      <a:pt x="107694" y="158831"/>
                    </a:lnTo>
                    <a:lnTo>
                      <a:pt x="124962" y="145556"/>
                    </a:lnTo>
                    <a:lnTo>
                      <a:pt x="142586" y="118499"/>
                    </a:lnTo>
                    <a:lnTo>
                      <a:pt x="149709" y="81420"/>
                    </a:lnTo>
                    <a:lnTo>
                      <a:pt x="145980" y="45310"/>
                    </a:lnTo>
                    <a:lnTo>
                      <a:pt x="133829" y="25842"/>
                    </a:lnTo>
                    <a:lnTo>
                      <a:pt x="125455" y="17228"/>
                    </a:lnTo>
                    <a:lnTo>
                      <a:pt x="117428" y="12707"/>
                    </a:lnTo>
                    <a:lnTo>
                      <a:pt x="109632" y="10916"/>
                    </a:lnTo>
                    <a:lnTo>
                      <a:pt x="86707" y="1100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3" name="Freeform 292"/>
              <p:cNvSpPr/>
              <p:nvPr/>
            </p:nvSpPr>
            <p:spPr>
              <a:xfrm>
                <a:off x="6682382" y="4357653"/>
                <a:ext cx="132003" cy="132003"/>
              </a:xfrm>
              <a:custGeom>
                <a:avLst/>
                <a:gdLst/>
                <a:ahLst/>
                <a:cxnLst/>
                <a:rect l="0" t="0" r="0" b="0"/>
                <a:pathLst>
                  <a:path w="132003" h="132003">
                    <a:moveTo>
                      <a:pt x="132002" y="0"/>
                    </a:moveTo>
                    <a:lnTo>
                      <a:pt x="91909" y="30622"/>
                    </a:lnTo>
                    <a:lnTo>
                      <a:pt x="40348" y="90725"/>
                    </a:lnTo>
                    <a:lnTo>
                      <a:pt x="0" y="132002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4" name="Freeform 293"/>
              <p:cNvSpPr/>
              <p:nvPr/>
            </p:nvSpPr>
            <p:spPr>
              <a:xfrm>
                <a:off x="6693382" y="4324653"/>
                <a:ext cx="110002" cy="143003"/>
              </a:xfrm>
              <a:custGeom>
                <a:avLst/>
                <a:gdLst/>
                <a:ahLst/>
                <a:cxnLst/>
                <a:rect l="0" t="0" r="0" b="0"/>
                <a:pathLst>
                  <a:path w="110002" h="143003">
                    <a:moveTo>
                      <a:pt x="0" y="0"/>
                    </a:moveTo>
                    <a:lnTo>
                      <a:pt x="44573" y="58153"/>
                    </a:lnTo>
                    <a:lnTo>
                      <a:pt x="88051" y="118019"/>
                    </a:lnTo>
                    <a:lnTo>
                      <a:pt x="110001" y="143002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2" name="Group 301"/>
            <p:cNvGrpSpPr/>
            <p:nvPr/>
          </p:nvGrpSpPr>
          <p:grpSpPr>
            <a:xfrm>
              <a:off x="6924385" y="4280652"/>
              <a:ext cx="1122017" cy="253005"/>
              <a:chOff x="6924385" y="4280652"/>
              <a:chExt cx="1122017" cy="253005"/>
            </a:xfrm>
          </p:grpSpPr>
          <p:sp>
            <p:nvSpPr>
              <p:cNvPr id="296" name="Freeform 295"/>
              <p:cNvSpPr/>
              <p:nvPr/>
            </p:nvSpPr>
            <p:spPr>
              <a:xfrm>
                <a:off x="6924385" y="4349243"/>
                <a:ext cx="290728" cy="184414"/>
              </a:xfrm>
              <a:custGeom>
                <a:avLst/>
                <a:gdLst/>
                <a:ahLst/>
                <a:cxnLst/>
                <a:rect l="0" t="0" r="0" b="0"/>
                <a:pathLst>
                  <a:path w="290728" h="184414">
                    <a:moveTo>
                      <a:pt x="0" y="85411"/>
                    </a:moveTo>
                    <a:lnTo>
                      <a:pt x="61243" y="85411"/>
                    </a:lnTo>
                    <a:lnTo>
                      <a:pt x="125404" y="85411"/>
                    </a:lnTo>
                    <a:lnTo>
                      <a:pt x="186424" y="82152"/>
                    </a:lnTo>
                    <a:lnTo>
                      <a:pt x="245556" y="75940"/>
                    </a:lnTo>
                    <a:lnTo>
                      <a:pt x="283798" y="69024"/>
                    </a:lnTo>
                    <a:lnTo>
                      <a:pt x="289422" y="63487"/>
                    </a:lnTo>
                    <a:lnTo>
                      <a:pt x="290727" y="56128"/>
                    </a:lnTo>
                    <a:lnTo>
                      <a:pt x="289153" y="47556"/>
                    </a:lnTo>
                    <a:lnTo>
                      <a:pt x="277626" y="31512"/>
                    </a:lnTo>
                    <a:lnTo>
                      <a:pt x="246188" y="1294"/>
                    </a:lnTo>
                    <a:lnTo>
                      <a:pt x="242349" y="0"/>
                    </a:lnTo>
                    <a:lnTo>
                      <a:pt x="241012" y="2803"/>
                    </a:lnTo>
                    <a:lnTo>
                      <a:pt x="241342" y="8339"/>
                    </a:lnTo>
                    <a:lnTo>
                      <a:pt x="251488" y="21008"/>
                    </a:lnTo>
                    <a:lnTo>
                      <a:pt x="282038" y="49060"/>
                    </a:lnTo>
                    <a:lnTo>
                      <a:pt x="285805" y="57510"/>
                    </a:lnTo>
                    <a:lnTo>
                      <a:pt x="286731" y="76677"/>
                    </a:lnTo>
                    <a:lnTo>
                      <a:pt x="261286" y="140611"/>
                    </a:lnTo>
                    <a:lnTo>
                      <a:pt x="242004" y="184413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7" name="Freeform 296"/>
              <p:cNvSpPr/>
              <p:nvPr/>
            </p:nvSpPr>
            <p:spPr>
              <a:xfrm>
                <a:off x="7333261" y="4291652"/>
                <a:ext cx="167030" cy="194365"/>
              </a:xfrm>
              <a:custGeom>
                <a:avLst/>
                <a:gdLst/>
                <a:ahLst/>
                <a:cxnLst/>
                <a:rect l="0" t="0" r="0" b="0"/>
                <a:pathLst>
                  <a:path w="167030" h="194365">
                    <a:moveTo>
                      <a:pt x="97131" y="11000"/>
                    </a:moveTo>
                    <a:lnTo>
                      <a:pt x="79612" y="5161"/>
                    </a:lnTo>
                    <a:lnTo>
                      <a:pt x="72007" y="5885"/>
                    </a:lnTo>
                    <a:lnTo>
                      <a:pt x="29029" y="25235"/>
                    </a:lnTo>
                    <a:lnTo>
                      <a:pt x="14715" y="39327"/>
                    </a:lnTo>
                    <a:lnTo>
                      <a:pt x="9186" y="48218"/>
                    </a:lnTo>
                    <a:lnTo>
                      <a:pt x="1406" y="84091"/>
                    </a:lnTo>
                    <a:lnTo>
                      <a:pt x="0" y="138790"/>
                    </a:lnTo>
                    <a:lnTo>
                      <a:pt x="4257" y="163131"/>
                    </a:lnTo>
                    <a:lnTo>
                      <a:pt x="9548" y="172310"/>
                    </a:lnTo>
                    <a:lnTo>
                      <a:pt x="25205" y="185769"/>
                    </a:lnTo>
                    <a:lnTo>
                      <a:pt x="47645" y="192566"/>
                    </a:lnTo>
                    <a:lnTo>
                      <a:pt x="72693" y="194364"/>
                    </a:lnTo>
                    <a:lnTo>
                      <a:pt x="107409" y="187283"/>
                    </a:lnTo>
                    <a:lnTo>
                      <a:pt x="129810" y="176534"/>
                    </a:lnTo>
                    <a:lnTo>
                      <a:pt x="145471" y="160350"/>
                    </a:lnTo>
                    <a:lnTo>
                      <a:pt x="165482" y="120083"/>
                    </a:lnTo>
                    <a:lnTo>
                      <a:pt x="167029" y="98593"/>
                    </a:lnTo>
                    <a:lnTo>
                      <a:pt x="158062" y="54921"/>
                    </a:lnTo>
                    <a:lnTo>
                      <a:pt x="142210" y="27816"/>
                    </a:lnTo>
                    <a:lnTo>
                      <a:pt x="125722" y="15214"/>
                    </a:lnTo>
                    <a:lnTo>
                      <a:pt x="97131" y="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8" name="Freeform 297"/>
              <p:cNvSpPr/>
              <p:nvPr/>
            </p:nvSpPr>
            <p:spPr>
              <a:xfrm>
                <a:off x="7551394" y="4313652"/>
                <a:ext cx="143003" cy="132003"/>
              </a:xfrm>
              <a:custGeom>
                <a:avLst/>
                <a:gdLst/>
                <a:ahLst/>
                <a:cxnLst/>
                <a:rect l="0" t="0" r="0" b="0"/>
                <a:pathLst>
                  <a:path w="143003" h="132003">
                    <a:moveTo>
                      <a:pt x="143002" y="0"/>
                    </a:moveTo>
                    <a:lnTo>
                      <a:pt x="80739" y="51716"/>
                    </a:lnTo>
                    <a:lnTo>
                      <a:pt x="14668" y="117346"/>
                    </a:lnTo>
                    <a:lnTo>
                      <a:pt x="0" y="132002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" name="Freeform 298"/>
              <p:cNvSpPr/>
              <p:nvPr/>
            </p:nvSpPr>
            <p:spPr>
              <a:xfrm>
                <a:off x="7562394" y="4280652"/>
                <a:ext cx="99002" cy="176004"/>
              </a:xfrm>
              <a:custGeom>
                <a:avLst/>
                <a:gdLst/>
                <a:ahLst/>
                <a:cxnLst/>
                <a:rect l="0" t="0" r="0" b="0"/>
                <a:pathLst>
                  <a:path w="99002" h="176004">
                    <a:moveTo>
                      <a:pt x="0" y="0"/>
                    </a:moveTo>
                    <a:lnTo>
                      <a:pt x="26324" y="56288"/>
                    </a:lnTo>
                    <a:lnTo>
                      <a:pt x="59853" y="119892"/>
                    </a:lnTo>
                    <a:lnTo>
                      <a:pt x="99001" y="176003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0" name="Freeform 299"/>
              <p:cNvSpPr/>
              <p:nvPr/>
            </p:nvSpPr>
            <p:spPr>
              <a:xfrm>
                <a:off x="7720927" y="4299423"/>
                <a:ext cx="136712" cy="190233"/>
              </a:xfrm>
              <a:custGeom>
                <a:avLst/>
                <a:gdLst/>
                <a:ahLst/>
                <a:cxnLst/>
                <a:rect l="0" t="0" r="0" b="0"/>
                <a:pathLst>
                  <a:path w="136712" h="190233">
                    <a:moveTo>
                      <a:pt x="6470" y="58230"/>
                    </a:moveTo>
                    <a:lnTo>
                      <a:pt x="63980" y="75771"/>
                    </a:lnTo>
                    <a:lnTo>
                      <a:pt x="102413" y="77687"/>
                    </a:lnTo>
                    <a:lnTo>
                      <a:pt x="126112" y="73804"/>
                    </a:lnTo>
                    <a:lnTo>
                      <a:pt x="132676" y="67391"/>
                    </a:lnTo>
                    <a:lnTo>
                      <a:pt x="135829" y="58226"/>
                    </a:lnTo>
                    <a:lnTo>
                      <a:pt x="136711" y="47227"/>
                    </a:lnTo>
                    <a:lnTo>
                      <a:pt x="131171" y="28488"/>
                    </a:lnTo>
                    <a:lnTo>
                      <a:pt x="126271" y="20068"/>
                    </a:lnTo>
                    <a:lnTo>
                      <a:pt x="111049" y="7454"/>
                    </a:lnTo>
                    <a:lnTo>
                      <a:pt x="101856" y="2379"/>
                    </a:lnTo>
                    <a:lnTo>
                      <a:pt x="81864" y="0"/>
                    </a:lnTo>
                    <a:lnTo>
                      <a:pt x="60756" y="4239"/>
                    </a:lnTo>
                    <a:lnTo>
                      <a:pt x="29481" y="20368"/>
                    </a:lnTo>
                    <a:lnTo>
                      <a:pt x="12216" y="33662"/>
                    </a:lnTo>
                    <a:lnTo>
                      <a:pt x="2913" y="54237"/>
                    </a:lnTo>
                    <a:lnTo>
                      <a:pt x="0" y="79678"/>
                    </a:lnTo>
                    <a:lnTo>
                      <a:pt x="2779" y="107282"/>
                    </a:lnTo>
                    <a:lnTo>
                      <a:pt x="11349" y="129328"/>
                    </a:lnTo>
                    <a:lnTo>
                      <a:pt x="24527" y="147274"/>
                    </a:lnTo>
                    <a:lnTo>
                      <a:pt x="52561" y="169899"/>
                    </a:lnTo>
                    <a:lnTo>
                      <a:pt x="82868" y="183664"/>
                    </a:lnTo>
                    <a:lnTo>
                      <a:pt x="116471" y="190232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1" name="Freeform 300"/>
              <p:cNvSpPr/>
              <p:nvPr/>
            </p:nvSpPr>
            <p:spPr>
              <a:xfrm>
                <a:off x="7883853" y="4329747"/>
                <a:ext cx="162549" cy="170909"/>
              </a:xfrm>
              <a:custGeom>
                <a:avLst/>
                <a:gdLst/>
                <a:ahLst/>
                <a:cxnLst/>
                <a:rect l="0" t="0" r="0" b="0"/>
                <a:pathLst>
                  <a:path w="162549" h="170909">
                    <a:moveTo>
                      <a:pt x="8547" y="82907"/>
                    </a:moveTo>
                    <a:lnTo>
                      <a:pt x="11806" y="127511"/>
                    </a:lnTo>
                    <a:lnTo>
                      <a:pt x="14884" y="141842"/>
                    </a:lnTo>
                    <a:lnTo>
                      <a:pt x="12178" y="135990"/>
                    </a:lnTo>
                    <a:lnTo>
                      <a:pt x="1704" y="101134"/>
                    </a:lnTo>
                    <a:lnTo>
                      <a:pt x="0" y="63591"/>
                    </a:lnTo>
                    <a:lnTo>
                      <a:pt x="3934" y="40099"/>
                    </a:lnTo>
                    <a:lnTo>
                      <a:pt x="18859" y="12099"/>
                    </a:lnTo>
                    <a:lnTo>
                      <a:pt x="27643" y="6368"/>
                    </a:lnTo>
                    <a:lnTo>
                      <a:pt x="50442" y="0"/>
                    </a:lnTo>
                    <a:lnTo>
                      <a:pt x="60922" y="747"/>
                    </a:lnTo>
                    <a:lnTo>
                      <a:pt x="79084" y="8094"/>
                    </a:lnTo>
                    <a:lnTo>
                      <a:pt x="103052" y="25974"/>
                    </a:lnTo>
                    <a:lnTo>
                      <a:pt x="119796" y="52594"/>
                    </a:lnTo>
                    <a:lnTo>
                      <a:pt x="144002" y="116143"/>
                    </a:lnTo>
                    <a:lnTo>
                      <a:pt x="162548" y="170908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4" name="Group 313"/>
            <p:cNvGrpSpPr/>
            <p:nvPr/>
          </p:nvGrpSpPr>
          <p:grpSpPr>
            <a:xfrm>
              <a:off x="6495682" y="4643658"/>
              <a:ext cx="1715723" cy="275052"/>
              <a:chOff x="6495682" y="4643658"/>
              <a:chExt cx="1715723" cy="275052"/>
            </a:xfrm>
          </p:grpSpPr>
          <p:sp>
            <p:nvSpPr>
              <p:cNvPr id="303" name="Freeform 302"/>
              <p:cNvSpPr/>
              <p:nvPr/>
            </p:nvSpPr>
            <p:spPr>
              <a:xfrm>
                <a:off x="6495682" y="4745369"/>
                <a:ext cx="175700" cy="151293"/>
              </a:xfrm>
              <a:custGeom>
                <a:avLst/>
                <a:gdLst/>
                <a:ahLst/>
                <a:cxnLst/>
                <a:rect l="0" t="0" r="0" b="0"/>
                <a:pathLst>
                  <a:path w="175700" h="151293">
                    <a:moveTo>
                      <a:pt x="10698" y="41290"/>
                    </a:moveTo>
                    <a:lnTo>
                      <a:pt x="1991" y="80447"/>
                    </a:lnTo>
                    <a:lnTo>
                      <a:pt x="0" y="138658"/>
                    </a:lnTo>
                    <a:lnTo>
                      <a:pt x="947" y="86817"/>
                    </a:lnTo>
                    <a:lnTo>
                      <a:pt x="15012" y="30491"/>
                    </a:lnTo>
                    <a:lnTo>
                      <a:pt x="31396" y="3189"/>
                    </a:lnTo>
                    <a:lnTo>
                      <a:pt x="37941" y="0"/>
                    </a:lnTo>
                    <a:lnTo>
                      <a:pt x="44749" y="319"/>
                    </a:lnTo>
                    <a:lnTo>
                      <a:pt x="51733" y="2976"/>
                    </a:lnTo>
                    <a:lnTo>
                      <a:pt x="62751" y="15706"/>
                    </a:lnTo>
                    <a:lnTo>
                      <a:pt x="70500" y="34808"/>
                    </a:lnTo>
                    <a:lnTo>
                      <a:pt x="73944" y="59595"/>
                    </a:lnTo>
                    <a:lnTo>
                      <a:pt x="76084" y="64494"/>
                    </a:lnTo>
                    <a:lnTo>
                      <a:pt x="78733" y="64092"/>
                    </a:lnTo>
                    <a:lnTo>
                      <a:pt x="84936" y="53869"/>
                    </a:lnTo>
                    <a:lnTo>
                      <a:pt x="102137" y="20688"/>
                    </a:lnTo>
                    <a:lnTo>
                      <a:pt x="108324" y="12889"/>
                    </a:lnTo>
                    <a:lnTo>
                      <a:pt x="116116" y="10134"/>
                    </a:lnTo>
                    <a:lnTo>
                      <a:pt x="134552" y="13591"/>
                    </a:lnTo>
                    <a:lnTo>
                      <a:pt x="159705" y="29281"/>
                    </a:lnTo>
                    <a:lnTo>
                      <a:pt x="168591" y="48990"/>
                    </a:lnTo>
                    <a:lnTo>
                      <a:pt x="174763" y="113194"/>
                    </a:lnTo>
                    <a:lnTo>
                      <a:pt x="175699" y="151292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4" name="Freeform 303"/>
              <p:cNvSpPr/>
              <p:nvPr/>
            </p:nvSpPr>
            <p:spPr>
              <a:xfrm>
                <a:off x="6717767" y="4731659"/>
                <a:ext cx="115769" cy="187051"/>
              </a:xfrm>
              <a:custGeom>
                <a:avLst/>
                <a:gdLst/>
                <a:ahLst/>
                <a:cxnLst/>
                <a:rect l="0" t="0" r="0" b="0"/>
                <a:pathLst>
                  <a:path w="115769" h="187051">
                    <a:moveTo>
                      <a:pt x="52616" y="22000"/>
                    </a:moveTo>
                    <a:lnTo>
                      <a:pt x="35097" y="27840"/>
                    </a:lnTo>
                    <a:lnTo>
                      <a:pt x="23237" y="40485"/>
                    </a:lnTo>
                    <a:lnTo>
                      <a:pt x="5664" y="78479"/>
                    </a:lnTo>
                    <a:lnTo>
                      <a:pt x="0" y="116279"/>
                    </a:lnTo>
                    <a:lnTo>
                      <a:pt x="4162" y="152602"/>
                    </a:lnTo>
                    <a:lnTo>
                      <a:pt x="13155" y="172121"/>
                    </a:lnTo>
                    <a:lnTo>
                      <a:pt x="18976" y="180748"/>
                    </a:lnTo>
                    <a:lnTo>
                      <a:pt x="26522" y="185278"/>
                    </a:lnTo>
                    <a:lnTo>
                      <a:pt x="44685" y="187050"/>
                    </a:lnTo>
                    <a:lnTo>
                      <a:pt x="61721" y="180505"/>
                    </a:lnTo>
                    <a:lnTo>
                      <a:pt x="92576" y="156386"/>
                    </a:lnTo>
                    <a:lnTo>
                      <a:pt x="109000" y="129448"/>
                    </a:lnTo>
                    <a:lnTo>
                      <a:pt x="115768" y="92405"/>
                    </a:lnTo>
                    <a:lnTo>
                      <a:pt x="111933" y="56306"/>
                    </a:lnTo>
                    <a:lnTo>
                      <a:pt x="103017" y="36840"/>
                    </a:lnTo>
                    <a:lnTo>
                      <a:pt x="97217" y="28227"/>
                    </a:lnTo>
                    <a:lnTo>
                      <a:pt x="80994" y="15397"/>
                    </a:lnTo>
                    <a:lnTo>
                      <a:pt x="52616" y="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5" name="Freeform 304"/>
              <p:cNvSpPr/>
              <p:nvPr/>
            </p:nvSpPr>
            <p:spPr>
              <a:xfrm>
                <a:off x="6877487" y="4720659"/>
                <a:ext cx="134901" cy="187142"/>
              </a:xfrm>
              <a:custGeom>
                <a:avLst/>
                <a:gdLst/>
                <a:ahLst/>
                <a:cxnLst/>
                <a:rect l="0" t="0" r="0" b="0"/>
                <a:pathLst>
                  <a:path w="134901" h="187142">
                    <a:moveTo>
                      <a:pt x="13898" y="11000"/>
                    </a:moveTo>
                    <a:lnTo>
                      <a:pt x="2219" y="22679"/>
                    </a:lnTo>
                    <a:lnTo>
                      <a:pt x="0" y="29786"/>
                    </a:lnTo>
                    <a:lnTo>
                      <a:pt x="2275" y="83865"/>
                    </a:lnTo>
                    <a:lnTo>
                      <a:pt x="14782" y="142457"/>
                    </a:lnTo>
                    <a:lnTo>
                      <a:pt x="22846" y="163538"/>
                    </a:lnTo>
                    <a:lnTo>
                      <a:pt x="34579" y="181055"/>
                    </a:lnTo>
                    <a:lnTo>
                      <a:pt x="43575" y="185482"/>
                    </a:lnTo>
                    <a:lnTo>
                      <a:pt x="66606" y="187141"/>
                    </a:lnTo>
                    <a:lnTo>
                      <a:pt x="86621" y="180545"/>
                    </a:lnTo>
                    <a:lnTo>
                      <a:pt x="95381" y="175364"/>
                    </a:lnTo>
                    <a:lnTo>
                      <a:pt x="108373" y="159830"/>
                    </a:lnTo>
                    <a:lnTo>
                      <a:pt x="126673" y="119980"/>
                    </a:lnTo>
                    <a:lnTo>
                      <a:pt x="133816" y="53900"/>
                    </a:lnTo>
                    <a:lnTo>
                      <a:pt x="134900" y="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6" name="Freeform 305"/>
              <p:cNvSpPr/>
              <p:nvPr/>
            </p:nvSpPr>
            <p:spPr>
              <a:xfrm>
                <a:off x="7056500" y="4725819"/>
                <a:ext cx="122713" cy="184502"/>
              </a:xfrm>
              <a:custGeom>
                <a:avLst/>
                <a:gdLst/>
                <a:ahLst/>
                <a:cxnLst/>
                <a:rect l="0" t="0" r="0" b="0"/>
                <a:pathLst>
                  <a:path w="122713" h="184502">
                    <a:moveTo>
                      <a:pt x="87889" y="5840"/>
                    </a:moveTo>
                    <a:lnTo>
                      <a:pt x="70370" y="0"/>
                    </a:lnTo>
                    <a:lnTo>
                      <a:pt x="36117" y="2208"/>
                    </a:lnTo>
                    <a:lnTo>
                      <a:pt x="15582" y="10744"/>
                    </a:lnTo>
                    <a:lnTo>
                      <a:pt x="6684" y="16443"/>
                    </a:lnTo>
                    <a:lnTo>
                      <a:pt x="1973" y="23909"/>
                    </a:lnTo>
                    <a:lnTo>
                      <a:pt x="0" y="41982"/>
                    </a:lnTo>
                    <a:lnTo>
                      <a:pt x="3629" y="49490"/>
                    </a:lnTo>
                    <a:lnTo>
                      <a:pt x="17440" y="61093"/>
                    </a:lnTo>
                    <a:lnTo>
                      <a:pt x="77463" y="86208"/>
                    </a:lnTo>
                    <a:lnTo>
                      <a:pt x="104219" y="103258"/>
                    </a:lnTo>
                    <a:lnTo>
                      <a:pt x="116739" y="120027"/>
                    </a:lnTo>
                    <a:lnTo>
                      <a:pt x="121789" y="129632"/>
                    </a:lnTo>
                    <a:lnTo>
                      <a:pt x="122712" y="139702"/>
                    </a:lnTo>
                    <a:lnTo>
                      <a:pt x="117217" y="160668"/>
                    </a:lnTo>
                    <a:lnTo>
                      <a:pt x="103368" y="175691"/>
                    </a:lnTo>
                    <a:lnTo>
                      <a:pt x="94541" y="181408"/>
                    </a:lnTo>
                    <a:lnTo>
                      <a:pt x="74956" y="184501"/>
                    </a:lnTo>
                    <a:lnTo>
                      <a:pt x="32888" y="181842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7" name="Freeform 306"/>
              <p:cNvSpPr/>
              <p:nvPr/>
            </p:nvSpPr>
            <p:spPr>
              <a:xfrm>
                <a:off x="7243390" y="4737472"/>
                <a:ext cx="110003" cy="173366"/>
              </a:xfrm>
              <a:custGeom>
                <a:avLst/>
                <a:gdLst/>
                <a:ahLst/>
                <a:cxnLst/>
                <a:rect l="0" t="0" r="0" b="0"/>
                <a:pathLst>
                  <a:path w="110003" h="173366">
                    <a:moveTo>
                      <a:pt x="0" y="93188"/>
                    </a:moveTo>
                    <a:lnTo>
                      <a:pt x="55066" y="73203"/>
                    </a:lnTo>
                    <a:lnTo>
                      <a:pt x="94861" y="41154"/>
                    </a:lnTo>
                    <a:lnTo>
                      <a:pt x="98685" y="32832"/>
                    </a:lnTo>
                    <a:lnTo>
                      <a:pt x="99676" y="13806"/>
                    </a:lnTo>
                    <a:lnTo>
                      <a:pt x="94562" y="7267"/>
                    </a:lnTo>
                    <a:lnTo>
                      <a:pt x="75843" y="0"/>
                    </a:lnTo>
                    <a:lnTo>
                      <a:pt x="54486" y="29"/>
                    </a:lnTo>
                    <a:lnTo>
                      <a:pt x="43658" y="1749"/>
                    </a:lnTo>
                    <a:lnTo>
                      <a:pt x="35216" y="6562"/>
                    </a:lnTo>
                    <a:lnTo>
                      <a:pt x="22578" y="21687"/>
                    </a:lnTo>
                    <a:lnTo>
                      <a:pt x="8591" y="50817"/>
                    </a:lnTo>
                    <a:lnTo>
                      <a:pt x="2546" y="88510"/>
                    </a:lnTo>
                    <a:lnTo>
                      <a:pt x="6594" y="124803"/>
                    </a:lnTo>
                    <a:lnTo>
                      <a:pt x="15561" y="144313"/>
                    </a:lnTo>
                    <a:lnTo>
                      <a:pt x="21374" y="152938"/>
                    </a:lnTo>
                    <a:lnTo>
                      <a:pt x="37612" y="165781"/>
                    </a:lnTo>
                    <a:lnTo>
                      <a:pt x="47075" y="170917"/>
                    </a:lnTo>
                    <a:lnTo>
                      <a:pt x="67367" y="173365"/>
                    </a:lnTo>
                    <a:lnTo>
                      <a:pt x="110002" y="170189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8" name="Freeform 307"/>
              <p:cNvSpPr/>
              <p:nvPr/>
            </p:nvSpPr>
            <p:spPr>
              <a:xfrm>
                <a:off x="7430393" y="4739111"/>
                <a:ext cx="151849" cy="124551"/>
              </a:xfrm>
              <a:custGeom>
                <a:avLst/>
                <a:gdLst/>
                <a:ahLst/>
                <a:cxnLst/>
                <a:rect l="0" t="0" r="0" b="0"/>
                <a:pathLst>
                  <a:path w="151849" h="124551">
                    <a:moveTo>
                      <a:pt x="0" y="91549"/>
                    </a:moveTo>
                    <a:lnTo>
                      <a:pt x="39158" y="82843"/>
                    </a:lnTo>
                    <a:lnTo>
                      <a:pt x="92884" y="81002"/>
                    </a:lnTo>
                    <a:lnTo>
                      <a:pt x="130190" y="74843"/>
                    </a:lnTo>
                    <a:lnTo>
                      <a:pt x="135683" y="70634"/>
                    </a:lnTo>
                    <a:lnTo>
                      <a:pt x="136900" y="65383"/>
                    </a:lnTo>
                    <a:lnTo>
                      <a:pt x="135268" y="59439"/>
                    </a:lnTo>
                    <a:lnTo>
                      <a:pt x="115083" y="32333"/>
                    </a:lnTo>
                    <a:lnTo>
                      <a:pt x="93446" y="11941"/>
                    </a:lnTo>
                    <a:lnTo>
                      <a:pt x="71689" y="59"/>
                    </a:lnTo>
                    <a:lnTo>
                      <a:pt x="73460" y="0"/>
                    </a:lnTo>
                    <a:lnTo>
                      <a:pt x="78307" y="1183"/>
                    </a:lnTo>
                    <a:lnTo>
                      <a:pt x="140903" y="39322"/>
                    </a:lnTo>
                    <a:lnTo>
                      <a:pt x="148937" y="45731"/>
                    </a:lnTo>
                    <a:lnTo>
                      <a:pt x="151848" y="53670"/>
                    </a:lnTo>
                    <a:lnTo>
                      <a:pt x="151344" y="62630"/>
                    </a:lnTo>
                    <a:lnTo>
                      <a:pt x="132002" y="12455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9" name="Freeform 308"/>
              <p:cNvSpPr/>
              <p:nvPr/>
            </p:nvSpPr>
            <p:spPr>
              <a:xfrm>
                <a:off x="7639396" y="4775261"/>
                <a:ext cx="165003" cy="121401"/>
              </a:xfrm>
              <a:custGeom>
                <a:avLst/>
                <a:gdLst/>
                <a:ahLst/>
                <a:cxnLst/>
                <a:rect l="0" t="0" r="0" b="0"/>
                <a:pathLst>
                  <a:path w="165003" h="121401">
                    <a:moveTo>
                      <a:pt x="0" y="44399"/>
                    </a:moveTo>
                    <a:lnTo>
                      <a:pt x="0" y="109672"/>
                    </a:lnTo>
                    <a:lnTo>
                      <a:pt x="0" y="55783"/>
                    </a:lnTo>
                    <a:lnTo>
                      <a:pt x="0" y="28273"/>
                    </a:lnTo>
                    <a:lnTo>
                      <a:pt x="3667" y="20204"/>
                    </a:lnTo>
                    <a:lnTo>
                      <a:pt x="9778" y="16046"/>
                    </a:lnTo>
                    <a:lnTo>
                      <a:pt x="17519" y="14497"/>
                    </a:lnTo>
                    <a:lnTo>
                      <a:pt x="25124" y="17130"/>
                    </a:lnTo>
                    <a:lnTo>
                      <a:pt x="40093" y="29835"/>
                    </a:lnTo>
                    <a:lnTo>
                      <a:pt x="48375" y="50963"/>
                    </a:lnTo>
                    <a:lnTo>
                      <a:pt x="50584" y="63442"/>
                    </a:lnTo>
                    <a:lnTo>
                      <a:pt x="53278" y="66872"/>
                    </a:lnTo>
                    <a:lnTo>
                      <a:pt x="56297" y="64271"/>
                    </a:lnTo>
                    <a:lnTo>
                      <a:pt x="86583" y="5469"/>
                    </a:lnTo>
                    <a:lnTo>
                      <a:pt x="94390" y="1335"/>
                    </a:lnTo>
                    <a:lnTo>
                      <a:pt x="112841" y="0"/>
                    </a:lnTo>
                    <a:lnTo>
                      <a:pt x="130004" y="6740"/>
                    </a:lnTo>
                    <a:lnTo>
                      <a:pt x="138004" y="11959"/>
                    </a:lnTo>
                    <a:lnTo>
                      <a:pt x="143337" y="20328"/>
                    </a:lnTo>
                    <a:lnTo>
                      <a:pt x="158438" y="76885"/>
                    </a:lnTo>
                    <a:lnTo>
                      <a:pt x="165002" y="12140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0" name="Freeform 309"/>
              <p:cNvSpPr/>
              <p:nvPr/>
            </p:nvSpPr>
            <p:spPr>
              <a:xfrm>
                <a:off x="7853560" y="4775659"/>
                <a:ext cx="5841" cy="77002"/>
              </a:xfrm>
              <a:custGeom>
                <a:avLst/>
                <a:gdLst/>
                <a:ahLst/>
                <a:cxnLst/>
                <a:rect l="0" t="0" r="0" b="0"/>
                <a:pathLst>
                  <a:path w="5841" h="77002">
                    <a:moveTo>
                      <a:pt x="5840" y="0"/>
                    </a:moveTo>
                    <a:lnTo>
                      <a:pt x="0" y="17519"/>
                    </a:lnTo>
                    <a:lnTo>
                      <a:pt x="393" y="35898"/>
                    </a:lnTo>
                    <a:lnTo>
                      <a:pt x="5840" y="77001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1" name="Freeform 310"/>
              <p:cNvSpPr/>
              <p:nvPr/>
            </p:nvSpPr>
            <p:spPr>
              <a:xfrm>
                <a:off x="7859400" y="4643658"/>
                <a:ext cx="11001" cy="22001"/>
              </a:xfrm>
              <a:custGeom>
                <a:avLst/>
                <a:gdLst/>
                <a:ahLst/>
                <a:cxnLst/>
                <a:rect l="0" t="0" r="0" b="0"/>
                <a:pathLst>
                  <a:path w="11001" h="22001">
                    <a:moveTo>
                      <a:pt x="11000" y="0"/>
                    </a:moveTo>
                    <a:lnTo>
                      <a:pt x="0" y="22000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2" name="Freeform 311"/>
              <p:cNvSpPr/>
              <p:nvPr/>
            </p:nvSpPr>
            <p:spPr>
              <a:xfrm>
                <a:off x="7930087" y="4761762"/>
                <a:ext cx="94316" cy="108621"/>
              </a:xfrm>
              <a:custGeom>
                <a:avLst/>
                <a:gdLst/>
                <a:ahLst/>
                <a:cxnLst/>
                <a:rect l="0" t="0" r="0" b="0"/>
                <a:pathLst>
                  <a:path w="94316" h="108621">
                    <a:moveTo>
                      <a:pt x="72315" y="13897"/>
                    </a:moveTo>
                    <a:lnTo>
                      <a:pt x="60636" y="2218"/>
                    </a:lnTo>
                    <a:lnTo>
                      <a:pt x="53528" y="0"/>
                    </a:lnTo>
                    <a:lnTo>
                      <a:pt x="35854" y="795"/>
                    </a:lnTo>
                    <a:lnTo>
                      <a:pt x="19035" y="8481"/>
                    </a:lnTo>
                    <a:lnTo>
                      <a:pt x="11129" y="13954"/>
                    </a:lnTo>
                    <a:lnTo>
                      <a:pt x="5857" y="22490"/>
                    </a:lnTo>
                    <a:lnTo>
                      <a:pt x="0" y="45013"/>
                    </a:lnTo>
                    <a:lnTo>
                      <a:pt x="883" y="55419"/>
                    </a:lnTo>
                    <a:lnTo>
                      <a:pt x="8381" y="73501"/>
                    </a:lnTo>
                    <a:lnTo>
                      <a:pt x="26346" y="97423"/>
                    </a:lnTo>
                    <a:lnTo>
                      <a:pt x="46588" y="106021"/>
                    </a:lnTo>
                    <a:lnTo>
                      <a:pt x="68214" y="108620"/>
                    </a:lnTo>
                    <a:lnTo>
                      <a:pt x="94315" y="101899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3" name="Freeform 312"/>
              <p:cNvSpPr/>
              <p:nvPr/>
            </p:nvSpPr>
            <p:spPr>
              <a:xfrm>
                <a:off x="8065184" y="4757797"/>
                <a:ext cx="146221" cy="135053"/>
              </a:xfrm>
              <a:custGeom>
                <a:avLst/>
                <a:gdLst/>
                <a:ahLst/>
                <a:cxnLst/>
                <a:rect l="0" t="0" r="0" b="0"/>
                <a:pathLst>
                  <a:path w="146221" h="135053">
                    <a:moveTo>
                      <a:pt x="3218" y="61863"/>
                    </a:moveTo>
                    <a:lnTo>
                      <a:pt x="58285" y="41878"/>
                    </a:lnTo>
                    <a:lnTo>
                      <a:pt x="74953" y="30165"/>
                    </a:lnTo>
                    <a:lnTo>
                      <a:pt x="77931" y="23620"/>
                    </a:lnTo>
                    <a:lnTo>
                      <a:pt x="77471" y="16812"/>
                    </a:lnTo>
                    <a:lnTo>
                      <a:pt x="74720" y="9828"/>
                    </a:lnTo>
                    <a:lnTo>
                      <a:pt x="67998" y="5173"/>
                    </a:lnTo>
                    <a:lnTo>
                      <a:pt x="47491" y="0"/>
                    </a:lnTo>
                    <a:lnTo>
                      <a:pt x="37622" y="1065"/>
                    </a:lnTo>
                    <a:lnTo>
                      <a:pt x="20139" y="8767"/>
                    </a:lnTo>
                    <a:lnTo>
                      <a:pt x="7479" y="23598"/>
                    </a:lnTo>
                    <a:lnTo>
                      <a:pt x="2392" y="32686"/>
                    </a:lnTo>
                    <a:lnTo>
                      <a:pt x="0" y="52562"/>
                    </a:lnTo>
                    <a:lnTo>
                      <a:pt x="8423" y="101038"/>
                    </a:lnTo>
                    <a:lnTo>
                      <a:pt x="14022" y="111202"/>
                    </a:lnTo>
                    <a:lnTo>
                      <a:pt x="30021" y="125755"/>
                    </a:lnTo>
                    <a:lnTo>
                      <a:pt x="52612" y="133038"/>
                    </a:lnTo>
                    <a:lnTo>
                      <a:pt x="78950" y="135052"/>
                    </a:lnTo>
                    <a:lnTo>
                      <a:pt x="117597" y="129315"/>
                    </a:lnTo>
                    <a:lnTo>
                      <a:pt x="146220" y="116864"/>
                    </a:lnTo>
                  </a:path>
                </a:pathLst>
              </a:custGeom>
              <a:ln w="3980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27" name="Group 326"/>
          <p:cNvGrpSpPr/>
          <p:nvPr/>
        </p:nvGrpSpPr>
        <p:grpSpPr>
          <a:xfrm>
            <a:off x="1031135" y="5020309"/>
            <a:ext cx="1900130" cy="1214502"/>
            <a:chOff x="1031135" y="5020309"/>
            <a:chExt cx="1900130" cy="1214502"/>
          </a:xfrm>
        </p:grpSpPr>
        <p:sp>
          <p:nvSpPr>
            <p:cNvPr id="316" name="Freeform 315"/>
            <p:cNvSpPr/>
            <p:nvPr/>
          </p:nvSpPr>
          <p:spPr>
            <a:xfrm>
              <a:off x="1031135" y="5020309"/>
              <a:ext cx="174595" cy="684031"/>
            </a:xfrm>
            <a:custGeom>
              <a:avLst/>
              <a:gdLst/>
              <a:ahLst/>
              <a:cxnLst/>
              <a:rect l="0" t="0" r="0" b="0"/>
              <a:pathLst>
                <a:path w="174595" h="684031">
                  <a:moveTo>
                    <a:pt x="174594" y="0"/>
                  </a:moveTo>
                  <a:lnTo>
                    <a:pt x="152305" y="25393"/>
                  </a:lnTo>
                  <a:lnTo>
                    <a:pt x="108965" y="97079"/>
                  </a:lnTo>
                  <a:lnTo>
                    <a:pt x="73902" y="167434"/>
                  </a:lnTo>
                  <a:lnTo>
                    <a:pt x="39545" y="246900"/>
                  </a:lnTo>
                  <a:lnTo>
                    <a:pt x="18076" y="294961"/>
                  </a:lnTo>
                  <a:lnTo>
                    <a:pt x="5114" y="370837"/>
                  </a:lnTo>
                  <a:lnTo>
                    <a:pt x="0" y="403684"/>
                  </a:lnTo>
                  <a:lnTo>
                    <a:pt x="9356" y="475325"/>
                  </a:lnTo>
                  <a:lnTo>
                    <a:pt x="32195" y="556645"/>
                  </a:lnTo>
                  <a:lnTo>
                    <a:pt x="68337" y="613886"/>
                  </a:lnTo>
                  <a:lnTo>
                    <a:pt x="146675" y="684030"/>
                  </a:lnTo>
                </a:path>
              </a:pathLst>
            </a:custGeom>
            <a:ln w="5051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1184123" y="5180416"/>
              <a:ext cx="236291" cy="379863"/>
            </a:xfrm>
            <a:custGeom>
              <a:avLst/>
              <a:gdLst/>
              <a:ahLst/>
              <a:cxnLst/>
              <a:rect l="0" t="0" r="0" b="0"/>
              <a:pathLst>
                <a:path w="236291" h="379863">
                  <a:moveTo>
                    <a:pt x="189124" y="7411"/>
                  </a:moveTo>
                  <a:lnTo>
                    <a:pt x="166891" y="0"/>
                  </a:lnTo>
                  <a:lnTo>
                    <a:pt x="143568" y="498"/>
                  </a:lnTo>
                  <a:lnTo>
                    <a:pt x="76961" y="19196"/>
                  </a:lnTo>
                  <a:lnTo>
                    <a:pt x="25647" y="50699"/>
                  </a:lnTo>
                  <a:lnTo>
                    <a:pt x="14994" y="59536"/>
                  </a:lnTo>
                  <a:lnTo>
                    <a:pt x="3156" y="85900"/>
                  </a:lnTo>
                  <a:lnTo>
                    <a:pt x="0" y="101616"/>
                  </a:lnTo>
                  <a:lnTo>
                    <a:pt x="998" y="115196"/>
                  </a:lnTo>
                  <a:lnTo>
                    <a:pt x="10379" y="138557"/>
                  </a:lnTo>
                  <a:lnTo>
                    <a:pt x="29025" y="155144"/>
                  </a:lnTo>
                  <a:lnTo>
                    <a:pt x="54374" y="166135"/>
                  </a:lnTo>
                  <a:lnTo>
                    <a:pt x="131778" y="181181"/>
                  </a:lnTo>
                  <a:lnTo>
                    <a:pt x="167307" y="201426"/>
                  </a:lnTo>
                  <a:lnTo>
                    <a:pt x="197481" y="227072"/>
                  </a:lnTo>
                  <a:lnTo>
                    <a:pt x="218658" y="261728"/>
                  </a:lnTo>
                  <a:lnTo>
                    <a:pt x="234756" y="301467"/>
                  </a:lnTo>
                  <a:lnTo>
                    <a:pt x="236290" y="328886"/>
                  </a:lnTo>
                  <a:lnTo>
                    <a:pt x="234528" y="342712"/>
                  </a:lnTo>
                  <a:lnTo>
                    <a:pt x="228700" y="353481"/>
                  </a:lnTo>
                  <a:lnTo>
                    <a:pt x="209815" y="369583"/>
                  </a:lnTo>
                  <a:lnTo>
                    <a:pt x="181775" y="377773"/>
                  </a:lnTo>
                  <a:lnTo>
                    <a:pt x="150183" y="379862"/>
                  </a:lnTo>
                  <a:lnTo>
                    <a:pt x="68397" y="361809"/>
                  </a:lnTo>
                  <a:lnTo>
                    <a:pt x="49526" y="356405"/>
                  </a:lnTo>
                </a:path>
              </a:pathLst>
            </a:custGeom>
            <a:ln w="5051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1466800" y="5425144"/>
              <a:ext cx="137945" cy="161235"/>
            </a:xfrm>
            <a:custGeom>
              <a:avLst/>
              <a:gdLst/>
              <a:ahLst/>
              <a:cxnLst/>
              <a:rect l="0" t="0" r="0" b="0"/>
              <a:pathLst>
                <a:path w="137945" h="161235">
                  <a:moveTo>
                    <a:pt x="87924" y="0"/>
                  </a:moveTo>
                  <a:lnTo>
                    <a:pt x="58281" y="7410"/>
                  </a:lnTo>
                  <a:lnTo>
                    <a:pt x="35455" y="23457"/>
                  </a:lnTo>
                  <a:lnTo>
                    <a:pt x="16521" y="46100"/>
                  </a:lnTo>
                  <a:lnTo>
                    <a:pt x="2935" y="71674"/>
                  </a:lnTo>
                  <a:lnTo>
                    <a:pt x="0" y="98552"/>
                  </a:lnTo>
                  <a:lnTo>
                    <a:pt x="5416" y="124457"/>
                  </a:lnTo>
                  <a:lnTo>
                    <a:pt x="18164" y="146311"/>
                  </a:lnTo>
                  <a:lnTo>
                    <a:pt x="29009" y="153380"/>
                  </a:lnTo>
                  <a:lnTo>
                    <a:pt x="57603" y="161234"/>
                  </a:lnTo>
                  <a:lnTo>
                    <a:pt x="70812" y="160226"/>
                  </a:lnTo>
                  <a:lnTo>
                    <a:pt x="93762" y="150834"/>
                  </a:lnTo>
                  <a:lnTo>
                    <a:pt x="124122" y="128105"/>
                  </a:lnTo>
                  <a:lnTo>
                    <a:pt x="135034" y="102434"/>
                  </a:lnTo>
                  <a:lnTo>
                    <a:pt x="137944" y="86902"/>
                  </a:lnTo>
                  <a:lnTo>
                    <a:pt x="136781" y="73445"/>
                  </a:lnTo>
                  <a:lnTo>
                    <a:pt x="127218" y="50221"/>
                  </a:lnTo>
                  <a:lnTo>
                    <a:pt x="101884" y="13959"/>
                  </a:lnTo>
                </a:path>
              </a:pathLst>
            </a:custGeom>
            <a:ln w="5051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1652442" y="5438487"/>
              <a:ext cx="237318" cy="182094"/>
            </a:xfrm>
            <a:custGeom>
              <a:avLst/>
              <a:gdLst/>
              <a:ahLst/>
              <a:cxnLst/>
              <a:rect l="0" t="0" r="0" b="0"/>
              <a:pathLst>
                <a:path w="237318" h="182094">
                  <a:moveTo>
                    <a:pt x="0" y="42495"/>
                  </a:moveTo>
                  <a:lnTo>
                    <a:pt x="4137" y="99101"/>
                  </a:lnTo>
                  <a:lnTo>
                    <a:pt x="20709" y="158928"/>
                  </a:lnTo>
                  <a:lnTo>
                    <a:pt x="17994" y="151634"/>
                  </a:lnTo>
                  <a:lnTo>
                    <a:pt x="14491" y="80976"/>
                  </a:lnTo>
                  <a:lnTo>
                    <a:pt x="14314" y="63496"/>
                  </a:lnTo>
                  <a:lnTo>
                    <a:pt x="18849" y="50291"/>
                  </a:lnTo>
                  <a:lnTo>
                    <a:pt x="36297" y="31484"/>
                  </a:lnTo>
                  <a:lnTo>
                    <a:pt x="45914" y="30501"/>
                  </a:lnTo>
                  <a:lnTo>
                    <a:pt x="55427" y="34499"/>
                  </a:lnTo>
                  <a:lnTo>
                    <a:pt x="72718" y="51350"/>
                  </a:lnTo>
                  <a:lnTo>
                    <a:pt x="85573" y="74350"/>
                  </a:lnTo>
                  <a:lnTo>
                    <a:pt x="92724" y="77692"/>
                  </a:lnTo>
                  <a:lnTo>
                    <a:pt x="100593" y="75266"/>
                  </a:lnTo>
                  <a:lnTo>
                    <a:pt x="108942" y="68996"/>
                  </a:lnTo>
                  <a:lnTo>
                    <a:pt x="151013" y="6677"/>
                  </a:lnTo>
                  <a:lnTo>
                    <a:pt x="161168" y="1554"/>
                  </a:lnTo>
                  <a:lnTo>
                    <a:pt x="184860" y="0"/>
                  </a:lnTo>
                  <a:lnTo>
                    <a:pt x="194590" y="4858"/>
                  </a:lnTo>
                  <a:lnTo>
                    <a:pt x="209537" y="22666"/>
                  </a:lnTo>
                  <a:lnTo>
                    <a:pt x="226673" y="66263"/>
                  </a:lnTo>
                  <a:lnTo>
                    <a:pt x="235915" y="146579"/>
                  </a:lnTo>
                  <a:lnTo>
                    <a:pt x="237317" y="182093"/>
                  </a:lnTo>
                </a:path>
              </a:pathLst>
            </a:custGeom>
            <a:ln w="5051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1968275" y="5380626"/>
              <a:ext cx="200681" cy="281835"/>
            </a:xfrm>
            <a:custGeom>
              <a:avLst/>
              <a:gdLst/>
              <a:ahLst/>
              <a:cxnLst/>
              <a:rect l="0" t="0" r="0" b="0"/>
              <a:pathLst>
                <a:path w="200681" h="281835">
                  <a:moveTo>
                    <a:pt x="5243" y="142236"/>
                  </a:moveTo>
                  <a:lnTo>
                    <a:pt x="61848" y="138099"/>
                  </a:lnTo>
                  <a:lnTo>
                    <a:pt x="75552" y="134825"/>
                  </a:lnTo>
                  <a:lnTo>
                    <a:pt x="99052" y="118778"/>
                  </a:lnTo>
                  <a:lnTo>
                    <a:pt x="118286" y="96135"/>
                  </a:lnTo>
                  <a:lnTo>
                    <a:pt x="132004" y="70561"/>
                  </a:lnTo>
                  <a:lnTo>
                    <a:pt x="134999" y="43683"/>
                  </a:lnTo>
                  <a:lnTo>
                    <a:pt x="133626" y="30002"/>
                  </a:lnTo>
                  <a:lnTo>
                    <a:pt x="128058" y="19330"/>
                  </a:lnTo>
                  <a:lnTo>
                    <a:pt x="109462" y="3335"/>
                  </a:lnTo>
                  <a:lnTo>
                    <a:pt x="97989" y="0"/>
                  </a:lnTo>
                  <a:lnTo>
                    <a:pt x="72832" y="432"/>
                  </a:lnTo>
                  <a:lnTo>
                    <a:pt x="50276" y="9930"/>
                  </a:lnTo>
                  <a:lnTo>
                    <a:pt x="39918" y="16806"/>
                  </a:lnTo>
                  <a:lnTo>
                    <a:pt x="24273" y="36854"/>
                  </a:lnTo>
                  <a:lnTo>
                    <a:pt x="1591" y="87640"/>
                  </a:lnTo>
                  <a:lnTo>
                    <a:pt x="0" y="119005"/>
                  </a:lnTo>
                  <a:lnTo>
                    <a:pt x="11618" y="182284"/>
                  </a:lnTo>
                  <a:lnTo>
                    <a:pt x="31777" y="218041"/>
                  </a:lnTo>
                  <a:lnTo>
                    <a:pt x="57397" y="248283"/>
                  </a:lnTo>
                  <a:lnTo>
                    <a:pt x="92046" y="269480"/>
                  </a:lnTo>
                  <a:lnTo>
                    <a:pt x="166114" y="280207"/>
                  </a:lnTo>
                  <a:lnTo>
                    <a:pt x="200680" y="281834"/>
                  </a:lnTo>
                </a:path>
              </a:pathLst>
            </a:custGeom>
            <a:ln w="5051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1764121" y="5858097"/>
              <a:ext cx="153558" cy="224974"/>
            </a:xfrm>
            <a:custGeom>
              <a:avLst/>
              <a:gdLst/>
              <a:ahLst/>
              <a:cxnLst/>
              <a:rect l="0" t="0" r="0" b="0"/>
              <a:pathLst>
                <a:path w="153558" h="224974">
                  <a:moveTo>
                    <a:pt x="0" y="13760"/>
                  </a:moveTo>
                  <a:lnTo>
                    <a:pt x="4136" y="70365"/>
                  </a:lnTo>
                  <a:lnTo>
                    <a:pt x="22259" y="141049"/>
                  </a:lnTo>
                  <a:lnTo>
                    <a:pt x="35465" y="224973"/>
                  </a:lnTo>
                  <a:lnTo>
                    <a:pt x="29219" y="163324"/>
                  </a:lnTo>
                  <a:lnTo>
                    <a:pt x="29727" y="80299"/>
                  </a:lnTo>
                  <a:lnTo>
                    <a:pt x="40691" y="32441"/>
                  </a:lnTo>
                  <a:lnTo>
                    <a:pt x="54794" y="8620"/>
                  </a:lnTo>
                  <a:lnTo>
                    <a:pt x="66000" y="2577"/>
                  </a:lnTo>
                  <a:lnTo>
                    <a:pt x="94996" y="0"/>
                  </a:lnTo>
                  <a:lnTo>
                    <a:pt x="106761" y="4586"/>
                  </a:lnTo>
                  <a:lnTo>
                    <a:pt x="123969" y="22091"/>
                  </a:lnTo>
                  <a:lnTo>
                    <a:pt x="142378" y="65518"/>
                  </a:lnTo>
                  <a:lnTo>
                    <a:pt x="152085" y="141637"/>
                  </a:lnTo>
                  <a:lnTo>
                    <a:pt x="153557" y="167317"/>
                  </a:lnTo>
                </a:path>
              </a:pathLst>
            </a:custGeom>
            <a:ln w="5051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Freeform 321"/>
            <p:cNvSpPr/>
            <p:nvPr/>
          </p:nvSpPr>
          <p:spPr>
            <a:xfrm>
              <a:off x="1962584" y="5829977"/>
              <a:ext cx="145097" cy="244790"/>
            </a:xfrm>
            <a:custGeom>
              <a:avLst/>
              <a:gdLst/>
              <a:ahLst/>
              <a:cxnLst/>
              <a:rect l="0" t="0" r="0" b="0"/>
              <a:pathLst>
                <a:path w="145097" h="244790">
                  <a:moveTo>
                    <a:pt x="66773" y="27919"/>
                  </a:moveTo>
                  <a:lnTo>
                    <a:pt x="44540" y="35330"/>
                  </a:lnTo>
                  <a:lnTo>
                    <a:pt x="29489" y="51378"/>
                  </a:lnTo>
                  <a:lnTo>
                    <a:pt x="7188" y="99594"/>
                  </a:lnTo>
                  <a:lnTo>
                    <a:pt x="0" y="147564"/>
                  </a:lnTo>
                  <a:lnTo>
                    <a:pt x="5281" y="193661"/>
                  </a:lnTo>
                  <a:lnTo>
                    <a:pt x="16694" y="218431"/>
                  </a:lnTo>
                  <a:lnTo>
                    <a:pt x="24080" y="229380"/>
                  </a:lnTo>
                  <a:lnTo>
                    <a:pt x="35209" y="236679"/>
                  </a:lnTo>
                  <a:lnTo>
                    <a:pt x="64119" y="244789"/>
                  </a:lnTo>
                  <a:lnTo>
                    <a:pt x="77412" y="243849"/>
                  </a:lnTo>
                  <a:lnTo>
                    <a:pt x="100455" y="234533"/>
                  </a:lnTo>
                  <a:lnTo>
                    <a:pt x="130868" y="204436"/>
                  </a:lnTo>
                  <a:lnTo>
                    <a:pt x="141792" y="175136"/>
                  </a:lnTo>
                  <a:lnTo>
                    <a:pt x="145096" y="142984"/>
                  </a:lnTo>
                  <a:lnTo>
                    <a:pt x="141394" y="113183"/>
                  </a:lnTo>
                  <a:lnTo>
                    <a:pt x="130442" y="88564"/>
                  </a:lnTo>
                  <a:lnTo>
                    <a:pt x="60926" y="8398"/>
                  </a:lnTo>
                  <a:lnTo>
                    <a:pt x="52813" y="0"/>
                  </a:lnTo>
                </a:path>
              </a:pathLst>
            </a:custGeom>
            <a:ln w="5051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3" name="Freeform 322"/>
            <p:cNvSpPr/>
            <p:nvPr/>
          </p:nvSpPr>
          <p:spPr>
            <a:xfrm>
              <a:off x="2170895" y="5843937"/>
              <a:ext cx="161960" cy="236913"/>
            </a:xfrm>
            <a:custGeom>
              <a:avLst/>
              <a:gdLst/>
              <a:ahLst/>
              <a:cxnLst/>
              <a:rect l="0" t="0" r="0" b="0"/>
              <a:pathLst>
                <a:path w="161960" h="236913">
                  <a:moveTo>
                    <a:pt x="12019" y="13959"/>
                  </a:moveTo>
                  <a:lnTo>
                    <a:pt x="0" y="91680"/>
                  </a:lnTo>
                  <a:lnTo>
                    <a:pt x="13500" y="170858"/>
                  </a:lnTo>
                  <a:lnTo>
                    <a:pt x="23535" y="203126"/>
                  </a:lnTo>
                  <a:lnTo>
                    <a:pt x="38336" y="227808"/>
                  </a:lnTo>
                  <a:lnTo>
                    <a:pt x="48177" y="234079"/>
                  </a:lnTo>
                  <a:lnTo>
                    <a:pt x="71520" y="236912"/>
                  </a:lnTo>
                  <a:lnTo>
                    <a:pt x="93269" y="228864"/>
                  </a:lnTo>
                  <a:lnTo>
                    <a:pt x="113276" y="213395"/>
                  </a:lnTo>
                  <a:lnTo>
                    <a:pt x="132508" y="191010"/>
                  </a:lnTo>
                  <a:lnTo>
                    <a:pt x="153366" y="144835"/>
                  </a:lnTo>
                  <a:lnTo>
                    <a:pt x="161959" y="84448"/>
                  </a:lnTo>
                  <a:lnTo>
                    <a:pt x="154051" y="14337"/>
                  </a:lnTo>
                  <a:lnTo>
                    <a:pt x="151617" y="0"/>
                  </a:lnTo>
                </a:path>
              </a:pathLst>
            </a:custGeom>
            <a:ln w="5051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2406441" y="5843744"/>
              <a:ext cx="167348" cy="182041"/>
            </a:xfrm>
            <a:custGeom>
              <a:avLst/>
              <a:gdLst/>
              <a:ahLst/>
              <a:cxnLst/>
              <a:rect l="0" t="0" r="0" b="0"/>
              <a:pathLst>
                <a:path w="167348" h="182041">
                  <a:moveTo>
                    <a:pt x="13789" y="111871"/>
                  </a:moveTo>
                  <a:lnTo>
                    <a:pt x="2740" y="161563"/>
                  </a:lnTo>
                  <a:lnTo>
                    <a:pt x="1123" y="182040"/>
                  </a:lnTo>
                  <a:lnTo>
                    <a:pt x="0" y="129058"/>
                  </a:lnTo>
                  <a:lnTo>
                    <a:pt x="15037" y="56457"/>
                  </a:lnTo>
                  <a:lnTo>
                    <a:pt x="25202" y="29852"/>
                  </a:lnTo>
                  <a:lnTo>
                    <a:pt x="40059" y="7687"/>
                  </a:lnTo>
                  <a:lnTo>
                    <a:pt x="49916" y="2087"/>
                  </a:lnTo>
                  <a:lnTo>
                    <a:pt x="73276" y="0"/>
                  </a:lnTo>
                  <a:lnTo>
                    <a:pt x="112589" y="14958"/>
                  </a:lnTo>
                  <a:lnTo>
                    <a:pt x="131635" y="34674"/>
                  </a:lnTo>
                  <a:lnTo>
                    <a:pt x="143720" y="60499"/>
                  </a:lnTo>
                  <a:lnTo>
                    <a:pt x="159525" y="138234"/>
                  </a:lnTo>
                  <a:lnTo>
                    <a:pt x="167347" y="181670"/>
                  </a:lnTo>
                </a:path>
              </a:pathLst>
            </a:custGeom>
            <a:ln w="5051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2643155" y="5808607"/>
              <a:ext cx="145831" cy="247920"/>
            </a:xfrm>
            <a:custGeom>
              <a:avLst/>
              <a:gdLst/>
              <a:ahLst/>
              <a:cxnLst/>
              <a:rect l="0" t="0" r="0" b="0"/>
              <a:pathLst>
                <a:path w="145831" h="247920">
                  <a:moveTo>
                    <a:pt x="98150" y="7410"/>
                  </a:moveTo>
                  <a:lnTo>
                    <a:pt x="75918" y="0"/>
                  </a:lnTo>
                  <a:lnTo>
                    <a:pt x="52594" y="498"/>
                  </a:lnTo>
                  <a:lnTo>
                    <a:pt x="28268" y="7440"/>
                  </a:lnTo>
                  <a:lnTo>
                    <a:pt x="7116" y="20866"/>
                  </a:lnTo>
                  <a:lnTo>
                    <a:pt x="1786" y="30340"/>
                  </a:lnTo>
                  <a:lnTo>
                    <a:pt x="0" y="53277"/>
                  </a:lnTo>
                  <a:lnTo>
                    <a:pt x="8512" y="74845"/>
                  </a:lnTo>
                  <a:lnTo>
                    <a:pt x="15125" y="84940"/>
                  </a:lnTo>
                  <a:lnTo>
                    <a:pt x="34882" y="100292"/>
                  </a:lnTo>
                  <a:lnTo>
                    <a:pt x="112684" y="132624"/>
                  </a:lnTo>
                  <a:lnTo>
                    <a:pt x="126452" y="137419"/>
                  </a:lnTo>
                  <a:lnTo>
                    <a:pt x="135631" y="146819"/>
                  </a:lnTo>
                  <a:lnTo>
                    <a:pt x="145830" y="173810"/>
                  </a:lnTo>
                  <a:lnTo>
                    <a:pt x="142091" y="202350"/>
                  </a:lnTo>
                  <a:lnTo>
                    <a:pt x="136751" y="216476"/>
                  </a:lnTo>
                  <a:lnTo>
                    <a:pt x="118408" y="236307"/>
                  </a:lnTo>
                  <a:lnTo>
                    <a:pt x="107002" y="243766"/>
                  </a:lnTo>
                  <a:lnTo>
                    <a:pt x="81921" y="247919"/>
                  </a:lnTo>
                  <a:lnTo>
                    <a:pt x="45775" y="241536"/>
                  </a:lnTo>
                  <a:lnTo>
                    <a:pt x="14392" y="230767"/>
                  </a:lnTo>
                </a:path>
              </a:pathLst>
            </a:custGeom>
            <a:ln w="5051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2699426" y="5536821"/>
              <a:ext cx="231839" cy="697990"/>
            </a:xfrm>
            <a:custGeom>
              <a:avLst/>
              <a:gdLst/>
              <a:ahLst/>
              <a:cxnLst/>
              <a:rect l="0" t="0" r="0" b="0"/>
              <a:pathLst>
                <a:path w="231839" h="697990">
                  <a:moveTo>
                    <a:pt x="0" y="0"/>
                  </a:moveTo>
                  <a:lnTo>
                    <a:pt x="23841" y="20739"/>
                  </a:lnTo>
                  <a:lnTo>
                    <a:pt x="71751" y="49653"/>
                  </a:lnTo>
                  <a:lnTo>
                    <a:pt x="138304" y="114253"/>
                  </a:lnTo>
                  <a:lnTo>
                    <a:pt x="180303" y="182905"/>
                  </a:lnTo>
                  <a:lnTo>
                    <a:pt x="211061" y="256212"/>
                  </a:lnTo>
                  <a:lnTo>
                    <a:pt x="230521" y="331988"/>
                  </a:lnTo>
                  <a:lnTo>
                    <a:pt x="231838" y="415894"/>
                  </a:lnTo>
                  <a:lnTo>
                    <a:pt x="217597" y="473774"/>
                  </a:lnTo>
                  <a:lnTo>
                    <a:pt x="185659" y="556440"/>
                  </a:lnTo>
                  <a:lnTo>
                    <a:pt x="143576" y="635345"/>
                  </a:lnTo>
                  <a:lnTo>
                    <a:pt x="97719" y="697989"/>
                  </a:lnTo>
                </a:path>
              </a:pathLst>
            </a:custGeom>
            <a:ln w="5051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7" name="Group 336"/>
          <p:cNvGrpSpPr/>
          <p:nvPr/>
        </p:nvGrpSpPr>
        <p:grpSpPr>
          <a:xfrm>
            <a:off x="3213100" y="5037254"/>
            <a:ext cx="2700020" cy="1180613"/>
            <a:chOff x="3213100" y="5037254"/>
            <a:chExt cx="2700020" cy="1180613"/>
          </a:xfrm>
        </p:grpSpPr>
        <p:sp>
          <p:nvSpPr>
            <p:cNvPr id="328" name="Freeform 327"/>
            <p:cNvSpPr/>
            <p:nvPr/>
          </p:nvSpPr>
          <p:spPr>
            <a:xfrm>
              <a:off x="3213100" y="5216365"/>
              <a:ext cx="474156" cy="742036"/>
            </a:xfrm>
            <a:custGeom>
              <a:avLst/>
              <a:gdLst/>
              <a:ahLst/>
              <a:cxnLst/>
              <a:rect l="0" t="0" r="0" b="0"/>
              <a:pathLst>
                <a:path w="474156" h="742036">
                  <a:moveTo>
                    <a:pt x="13583" y="742035"/>
                  </a:moveTo>
                  <a:lnTo>
                    <a:pt x="0" y="701285"/>
                  </a:lnTo>
                  <a:lnTo>
                    <a:pt x="9828" y="558680"/>
                  </a:lnTo>
                  <a:lnTo>
                    <a:pt x="12841" y="425619"/>
                  </a:lnTo>
                  <a:lnTo>
                    <a:pt x="13436" y="272241"/>
                  </a:lnTo>
                  <a:lnTo>
                    <a:pt x="21135" y="137067"/>
                  </a:lnTo>
                  <a:lnTo>
                    <a:pt x="27146" y="108437"/>
                  </a:lnTo>
                  <a:lnTo>
                    <a:pt x="36841" y="97879"/>
                  </a:lnTo>
                  <a:lnTo>
                    <a:pt x="48989" y="99369"/>
                  </a:lnTo>
                  <a:lnTo>
                    <a:pt x="62775" y="108892"/>
                  </a:lnTo>
                  <a:lnTo>
                    <a:pt x="85673" y="142217"/>
                  </a:lnTo>
                  <a:lnTo>
                    <a:pt x="149961" y="275340"/>
                  </a:lnTo>
                  <a:lnTo>
                    <a:pt x="198573" y="375020"/>
                  </a:lnTo>
                  <a:lnTo>
                    <a:pt x="238030" y="439962"/>
                  </a:lnTo>
                  <a:lnTo>
                    <a:pt x="314783" y="588948"/>
                  </a:lnTo>
                  <a:lnTo>
                    <a:pt x="352066" y="657821"/>
                  </a:lnTo>
                  <a:lnTo>
                    <a:pt x="367176" y="677363"/>
                  </a:lnTo>
                  <a:lnTo>
                    <a:pt x="382934" y="684705"/>
                  </a:lnTo>
                  <a:lnTo>
                    <a:pt x="399126" y="683914"/>
                  </a:lnTo>
                  <a:lnTo>
                    <a:pt x="415606" y="677700"/>
                  </a:lnTo>
                  <a:lnTo>
                    <a:pt x="426594" y="662185"/>
                  </a:lnTo>
                  <a:lnTo>
                    <a:pt x="442057" y="583174"/>
                  </a:lnTo>
                  <a:lnTo>
                    <a:pt x="447282" y="438144"/>
                  </a:lnTo>
                  <a:lnTo>
                    <a:pt x="448314" y="299143"/>
                  </a:lnTo>
                  <a:lnTo>
                    <a:pt x="462076" y="182772"/>
                  </a:lnTo>
                  <a:lnTo>
                    <a:pt x="472564" y="31931"/>
                  </a:lnTo>
                  <a:lnTo>
                    <a:pt x="474155" y="0"/>
                  </a:lnTo>
                </a:path>
              </a:pathLst>
            </a:custGeom>
            <a:ln w="925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3832676" y="5549002"/>
              <a:ext cx="254220" cy="409527"/>
            </a:xfrm>
            <a:custGeom>
              <a:avLst/>
              <a:gdLst/>
              <a:ahLst/>
              <a:cxnLst/>
              <a:rect l="0" t="0" r="0" b="0"/>
              <a:pathLst>
                <a:path w="254220" h="409527">
                  <a:moveTo>
                    <a:pt x="136041" y="76761"/>
                  </a:moveTo>
                  <a:lnTo>
                    <a:pt x="95291" y="63178"/>
                  </a:lnTo>
                  <a:lnTo>
                    <a:pt x="77600" y="67706"/>
                  </a:lnTo>
                  <a:lnTo>
                    <a:pt x="42783" y="95481"/>
                  </a:lnTo>
                  <a:lnTo>
                    <a:pt x="4796" y="159070"/>
                  </a:lnTo>
                  <a:lnTo>
                    <a:pt x="0" y="214746"/>
                  </a:lnTo>
                  <a:lnTo>
                    <a:pt x="20086" y="329566"/>
                  </a:lnTo>
                  <a:lnTo>
                    <a:pt x="56828" y="394905"/>
                  </a:lnTo>
                  <a:lnTo>
                    <a:pt x="74703" y="405422"/>
                  </a:lnTo>
                  <a:lnTo>
                    <a:pt x="117309" y="409526"/>
                  </a:lnTo>
                  <a:lnTo>
                    <a:pt x="157094" y="394291"/>
                  </a:lnTo>
                  <a:lnTo>
                    <a:pt x="193730" y="365724"/>
                  </a:lnTo>
                  <a:lnTo>
                    <a:pt x="228966" y="324597"/>
                  </a:lnTo>
                  <a:lnTo>
                    <a:pt x="248417" y="270307"/>
                  </a:lnTo>
                  <a:lnTo>
                    <a:pt x="254219" y="208270"/>
                  </a:lnTo>
                  <a:lnTo>
                    <a:pt x="247321" y="142791"/>
                  </a:lnTo>
                  <a:lnTo>
                    <a:pt x="227196" y="90946"/>
                  </a:lnTo>
                  <a:lnTo>
                    <a:pt x="199298" y="51792"/>
                  </a:lnTo>
                  <a:lnTo>
                    <a:pt x="136041" y="0"/>
                  </a:lnTo>
                </a:path>
              </a:pathLst>
            </a:custGeom>
            <a:ln w="925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4250177" y="5216365"/>
              <a:ext cx="51176" cy="665273"/>
            </a:xfrm>
            <a:custGeom>
              <a:avLst/>
              <a:gdLst/>
              <a:ahLst/>
              <a:cxnLst/>
              <a:rect l="0" t="0" r="0" b="0"/>
              <a:pathLst>
                <a:path w="51176" h="665273">
                  <a:moveTo>
                    <a:pt x="0" y="0"/>
                  </a:moveTo>
                  <a:lnTo>
                    <a:pt x="0" y="142457"/>
                  </a:lnTo>
                  <a:lnTo>
                    <a:pt x="17585" y="276959"/>
                  </a:lnTo>
                  <a:lnTo>
                    <a:pt x="31588" y="429885"/>
                  </a:lnTo>
                  <a:lnTo>
                    <a:pt x="47305" y="584027"/>
                  </a:lnTo>
                  <a:lnTo>
                    <a:pt x="51175" y="665272"/>
                  </a:lnTo>
                </a:path>
              </a:pathLst>
            </a:custGeom>
            <a:ln w="925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4147828" y="5472239"/>
              <a:ext cx="307050" cy="51176"/>
            </a:xfrm>
            <a:custGeom>
              <a:avLst/>
              <a:gdLst/>
              <a:ahLst/>
              <a:cxnLst/>
              <a:rect l="0" t="0" r="0" b="0"/>
              <a:pathLst>
                <a:path w="307050" h="51176">
                  <a:moveTo>
                    <a:pt x="307049" y="51175"/>
                  </a:moveTo>
                  <a:lnTo>
                    <a:pt x="155688" y="10374"/>
                  </a:lnTo>
                  <a:lnTo>
                    <a:pt x="47075" y="2049"/>
                  </a:lnTo>
                  <a:lnTo>
                    <a:pt x="0" y="0"/>
                  </a:lnTo>
                </a:path>
              </a:pathLst>
            </a:custGeom>
            <a:ln w="925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4531638" y="5037254"/>
              <a:ext cx="307050" cy="767623"/>
            </a:xfrm>
            <a:custGeom>
              <a:avLst/>
              <a:gdLst/>
              <a:ahLst/>
              <a:cxnLst/>
              <a:rect l="0" t="0" r="0" b="0"/>
              <a:pathLst>
                <a:path w="307050" h="767623">
                  <a:moveTo>
                    <a:pt x="0" y="0"/>
                  </a:moveTo>
                  <a:lnTo>
                    <a:pt x="0" y="142457"/>
                  </a:lnTo>
                  <a:lnTo>
                    <a:pt x="20253" y="287586"/>
                  </a:lnTo>
                  <a:lnTo>
                    <a:pt x="38117" y="432721"/>
                  </a:lnTo>
                  <a:lnTo>
                    <a:pt x="51438" y="575006"/>
                  </a:lnTo>
                  <a:lnTo>
                    <a:pt x="63613" y="633683"/>
                  </a:lnTo>
                  <a:lnTo>
                    <a:pt x="67995" y="641369"/>
                  </a:lnTo>
                  <a:lnTo>
                    <a:pt x="70918" y="635121"/>
                  </a:lnTo>
                  <a:lnTo>
                    <a:pt x="91413" y="488848"/>
                  </a:lnTo>
                  <a:lnTo>
                    <a:pt x="103588" y="462365"/>
                  </a:lnTo>
                  <a:lnTo>
                    <a:pt x="120233" y="447552"/>
                  </a:lnTo>
                  <a:lnTo>
                    <a:pt x="139860" y="440520"/>
                  </a:lnTo>
                  <a:lnTo>
                    <a:pt x="161473" y="438676"/>
                  </a:lnTo>
                  <a:lnTo>
                    <a:pt x="178725" y="445975"/>
                  </a:lnTo>
                  <a:lnTo>
                    <a:pt x="234422" y="518972"/>
                  </a:lnTo>
                  <a:lnTo>
                    <a:pt x="275105" y="598232"/>
                  </a:lnTo>
                  <a:lnTo>
                    <a:pt x="297584" y="686158"/>
                  </a:lnTo>
                  <a:lnTo>
                    <a:pt x="307049" y="767622"/>
                  </a:lnTo>
                </a:path>
              </a:pathLst>
            </a:custGeom>
            <a:ln w="925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4992211" y="5549002"/>
              <a:ext cx="25589" cy="281462"/>
            </a:xfrm>
            <a:custGeom>
              <a:avLst/>
              <a:gdLst/>
              <a:ahLst/>
              <a:cxnLst/>
              <a:rect l="0" t="0" r="0" b="0"/>
              <a:pathLst>
                <a:path w="25589" h="281462">
                  <a:moveTo>
                    <a:pt x="0" y="0"/>
                  </a:moveTo>
                  <a:lnTo>
                    <a:pt x="13583" y="142456"/>
                  </a:lnTo>
                  <a:lnTo>
                    <a:pt x="25588" y="281461"/>
                  </a:lnTo>
                </a:path>
              </a:pathLst>
            </a:custGeom>
            <a:ln w="925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4966624" y="52931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925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5196911" y="5433055"/>
              <a:ext cx="358223" cy="428714"/>
            </a:xfrm>
            <a:custGeom>
              <a:avLst/>
              <a:gdLst/>
              <a:ahLst/>
              <a:cxnLst/>
              <a:rect l="0" t="0" r="0" b="0"/>
              <a:pathLst>
                <a:path w="358223" h="428714">
                  <a:moveTo>
                    <a:pt x="0" y="115947"/>
                  </a:moveTo>
                  <a:lnTo>
                    <a:pt x="20252" y="207029"/>
                  </a:lnTo>
                  <a:lnTo>
                    <a:pt x="38116" y="332003"/>
                  </a:lnTo>
                  <a:lnTo>
                    <a:pt x="63336" y="428713"/>
                  </a:lnTo>
                  <a:lnTo>
                    <a:pt x="58475" y="417007"/>
                  </a:lnTo>
                  <a:lnTo>
                    <a:pt x="35032" y="337152"/>
                  </a:lnTo>
                  <a:lnTo>
                    <a:pt x="27453" y="214818"/>
                  </a:lnTo>
                  <a:lnTo>
                    <a:pt x="33721" y="122498"/>
                  </a:lnTo>
                  <a:lnTo>
                    <a:pt x="49104" y="70527"/>
                  </a:lnTo>
                  <a:lnTo>
                    <a:pt x="74893" y="28475"/>
                  </a:lnTo>
                  <a:lnTo>
                    <a:pt x="95418" y="14986"/>
                  </a:lnTo>
                  <a:lnTo>
                    <a:pt x="148547" y="0"/>
                  </a:lnTo>
                  <a:lnTo>
                    <a:pt x="172951" y="4532"/>
                  </a:lnTo>
                  <a:lnTo>
                    <a:pt x="215228" y="32313"/>
                  </a:lnTo>
                  <a:lnTo>
                    <a:pt x="285857" y="119644"/>
                  </a:lnTo>
                  <a:lnTo>
                    <a:pt x="339497" y="257954"/>
                  </a:lnTo>
                  <a:lnTo>
                    <a:pt x="358222" y="371821"/>
                  </a:lnTo>
                </a:path>
              </a:pathLst>
            </a:custGeom>
            <a:ln w="925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Freeform 335"/>
            <p:cNvSpPr/>
            <p:nvPr/>
          </p:nvSpPr>
          <p:spPr>
            <a:xfrm>
              <a:off x="5401609" y="5420862"/>
              <a:ext cx="511511" cy="797005"/>
            </a:xfrm>
            <a:custGeom>
              <a:avLst/>
              <a:gdLst/>
              <a:ahLst/>
              <a:cxnLst/>
              <a:rect l="0" t="0" r="0" b="0"/>
              <a:pathLst>
                <a:path w="511511" h="797005">
                  <a:moveTo>
                    <a:pt x="434985" y="281664"/>
                  </a:moveTo>
                  <a:lnTo>
                    <a:pt x="448568" y="240914"/>
                  </a:lnTo>
                  <a:lnTo>
                    <a:pt x="443432" y="161238"/>
                  </a:lnTo>
                  <a:lnTo>
                    <a:pt x="423904" y="79190"/>
                  </a:lnTo>
                  <a:lnTo>
                    <a:pt x="393100" y="34361"/>
                  </a:lnTo>
                  <a:lnTo>
                    <a:pt x="372945" y="14446"/>
                  </a:lnTo>
                  <a:lnTo>
                    <a:pt x="348137" y="4012"/>
                  </a:lnTo>
                  <a:lnTo>
                    <a:pt x="290246" y="0"/>
                  </a:lnTo>
                  <a:lnTo>
                    <a:pt x="241773" y="15275"/>
                  </a:lnTo>
                  <a:lnTo>
                    <a:pt x="220886" y="27310"/>
                  </a:lnTo>
                  <a:lnTo>
                    <a:pt x="190097" y="71006"/>
                  </a:lnTo>
                  <a:lnTo>
                    <a:pt x="172622" y="125491"/>
                  </a:lnTo>
                  <a:lnTo>
                    <a:pt x="178768" y="204118"/>
                  </a:lnTo>
                  <a:lnTo>
                    <a:pt x="201438" y="281431"/>
                  </a:lnTo>
                  <a:lnTo>
                    <a:pt x="258599" y="376387"/>
                  </a:lnTo>
                  <a:lnTo>
                    <a:pt x="274748" y="395987"/>
                  </a:lnTo>
                  <a:lnTo>
                    <a:pt x="294044" y="406211"/>
                  </a:lnTo>
                  <a:lnTo>
                    <a:pt x="338228" y="409990"/>
                  </a:lnTo>
                  <a:lnTo>
                    <a:pt x="378714" y="394611"/>
                  </a:lnTo>
                  <a:lnTo>
                    <a:pt x="397471" y="382550"/>
                  </a:lnTo>
                  <a:lnTo>
                    <a:pt x="425893" y="346404"/>
                  </a:lnTo>
                  <a:lnTo>
                    <a:pt x="437453" y="324824"/>
                  </a:lnTo>
                  <a:lnTo>
                    <a:pt x="450846" y="318967"/>
                  </a:lnTo>
                  <a:lnTo>
                    <a:pt x="465460" y="323591"/>
                  </a:lnTo>
                  <a:lnTo>
                    <a:pt x="480889" y="335202"/>
                  </a:lnTo>
                  <a:lnTo>
                    <a:pt x="498033" y="378430"/>
                  </a:lnTo>
                  <a:lnTo>
                    <a:pt x="509038" y="512427"/>
                  </a:lnTo>
                  <a:lnTo>
                    <a:pt x="511212" y="655356"/>
                  </a:lnTo>
                  <a:lnTo>
                    <a:pt x="511510" y="724472"/>
                  </a:lnTo>
                  <a:lnTo>
                    <a:pt x="503060" y="750295"/>
                  </a:lnTo>
                  <a:lnTo>
                    <a:pt x="470926" y="786569"/>
                  </a:lnTo>
                  <a:lnTo>
                    <a:pt x="413052" y="797004"/>
                  </a:lnTo>
                  <a:lnTo>
                    <a:pt x="273653" y="780538"/>
                  </a:lnTo>
                  <a:lnTo>
                    <a:pt x="136609" y="773178"/>
                  </a:lnTo>
                  <a:lnTo>
                    <a:pt x="0" y="793412"/>
                  </a:lnTo>
                </a:path>
              </a:pathLst>
            </a:custGeom>
            <a:ln w="925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7" name="Group 406"/>
          <p:cNvGrpSpPr/>
          <p:nvPr/>
        </p:nvGrpSpPr>
        <p:grpSpPr>
          <a:xfrm>
            <a:off x="6781465" y="5020309"/>
            <a:ext cx="1397161" cy="1214502"/>
            <a:chOff x="6781465" y="5020309"/>
            <a:chExt cx="1397161" cy="1214502"/>
          </a:xfrm>
        </p:grpSpPr>
        <p:grpSp>
          <p:nvGrpSpPr>
            <p:cNvPr id="342" name="Group 341"/>
            <p:cNvGrpSpPr/>
            <p:nvPr/>
          </p:nvGrpSpPr>
          <p:grpSpPr>
            <a:xfrm>
              <a:off x="6781465" y="5020309"/>
              <a:ext cx="331337" cy="207403"/>
              <a:chOff x="6781465" y="5020309"/>
              <a:chExt cx="331337" cy="207403"/>
            </a:xfrm>
          </p:grpSpPr>
          <p:sp>
            <p:nvSpPr>
              <p:cNvPr id="338" name="Freeform 337"/>
              <p:cNvSpPr/>
              <p:nvPr/>
            </p:nvSpPr>
            <p:spPr>
              <a:xfrm>
                <a:off x="6781465" y="5020309"/>
                <a:ext cx="82975" cy="207403"/>
              </a:xfrm>
              <a:custGeom>
                <a:avLst/>
                <a:gdLst/>
                <a:ahLst/>
                <a:cxnLst/>
                <a:rect l="0" t="0" r="0" b="0"/>
                <a:pathLst>
                  <a:path w="82975" h="207403">
                    <a:moveTo>
                      <a:pt x="63366" y="109286"/>
                    </a:moveTo>
                    <a:lnTo>
                      <a:pt x="54269" y="81995"/>
                    </a:lnTo>
                    <a:lnTo>
                      <a:pt x="46251" y="73434"/>
                    </a:lnTo>
                    <a:lnTo>
                      <a:pt x="41063" y="70134"/>
                    </a:lnTo>
                    <a:lnTo>
                      <a:pt x="36152" y="69387"/>
                    </a:lnTo>
                    <a:lnTo>
                      <a:pt x="31426" y="70341"/>
                    </a:lnTo>
                    <a:lnTo>
                      <a:pt x="26821" y="72430"/>
                    </a:lnTo>
                    <a:lnTo>
                      <a:pt x="19771" y="80560"/>
                    </a:lnTo>
                    <a:lnTo>
                      <a:pt x="4732" y="116169"/>
                    </a:lnTo>
                    <a:lnTo>
                      <a:pt x="0" y="137469"/>
                    </a:lnTo>
                    <a:lnTo>
                      <a:pt x="534" y="160241"/>
                    </a:lnTo>
                    <a:lnTo>
                      <a:pt x="7220" y="187453"/>
                    </a:lnTo>
                    <a:lnTo>
                      <a:pt x="16875" y="203776"/>
                    </a:lnTo>
                    <a:lnTo>
                      <a:pt x="21479" y="206411"/>
                    </a:lnTo>
                    <a:lnTo>
                      <a:pt x="32404" y="207402"/>
                    </a:lnTo>
                    <a:lnTo>
                      <a:pt x="42585" y="203486"/>
                    </a:lnTo>
                    <a:lnTo>
                      <a:pt x="47333" y="200407"/>
                    </a:lnTo>
                    <a:lnTo>
                      <a:pt x="54547" y="191178"/>
                    </a:lnTo>
                    <a:lnTo>
                      <a:pt x="67422" y="159715"/>
                    </a:lnTo>
                    <a:lnTo>
                      <a:pt x="74442" y="121130"/>
                    </a:lnTo>
                    <a:lnTo>
                      <a:pt x="79513" y="85482"/>
                    </a:lnTo>
                    <a:lnTo>
                      <a:pt x="81564" y="52244"/>
                    </a:lnTo>
                    <a:lnTo>
                      <a:pt x="77665" y="15769"/>
                    </a:lnTo>
                    <a:lnTo>
                      <a:pt x="76257" y="912"/>
                    </a:lnTo>
                    <a:lnTo>
                      <a:pt x="74866" y="0"/>
                    </a:lnTo>
                    <a:lnTo>
                      <a:pt x="73211" y="1571"/>
                    </a:lnTo>
                    <a:lnTo>
                      <a:pt x="70882" y="17660"/>
                    </a:lnTo>
                    <a:lnTo>
                      <a:pt x="70095" y="49121"/>
                    </a:lnTo>
                    <a:lnTo>
                      <a:pt x="69940" y="85244"/>
                    </a:lnTo>
                    <a:lnTo>
                      <a:pt x="69909" y="123661"/>
                    </a:lnTo>
                    <a:lnTo>
                      <a:pt x="75121" y="153277"/>
                    </a:lnTo>
                    <a:lnTo>
                      <a:pt x="82974" y="174644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9" name="Freeform 338"/>
              <p:cNvSpPr/>
              <p:nvPr/>
            </p:nvSpPr>
            <p:spPr>
              <a:xfrm>
                <a:off x="6897118" y="5096903"/>
                <a:ext cx="58677" cy="98051"/>
              </a:xfrm>
              <a:custGeom>
                <a:avLst/>
                <a:gdLst/>
                <a:ahLst/>
                <a:cxnLst/>
                <a:rect l="0" t="0" r="0" b="0"/>
                <a:pathLst>
                  <a:path w="58677" h="98051">
                    <a:moveTo>
                      <a:pt x="0" y="45764"/>
                    </a:moveTo>
                    <a:lnTo>
                      <a:pt x="36389" y="45764"/>
                    </a:lnTo>
                    <a:lnTo>
                      <a:pt x="49095" y="41890"/>
                    </a:lnTo>
                    <a:lnTo>
                      <a:pt x="54516" y="38824"/>
                    </a:lnTo>
                    <a:lnTo>
                      <a:pt x="57404" y="33875"/>
                    </a:lnTo>
                    <a:lnTo>
                      <a:pt x="58676" y="20631"/>
                    </a:lnTo>
                    <a:lnTo>
                      <a:pt x="54884" y="8934"/>
                    </a:lnTo>
                    <a:lnTo>
                      <a:pt x="51840" y="3782"/>
                    </a:lnTo>
                    <a:lnTo>
                      <a:pt x="46906" y="1073"/>
                    </a:lnTo>
                    <a:lnTo>
                      <a:pt x="33677" y="0"/>
                    </a:lnTo>
                    <a:lnTo>
                      <a:pt x="21988" y="3880"/>
                    </a:lnTo>
                    <a:lnTo>
                      <a:pt x="16837" y="6948"/>
                    </a:lnTo>
                    <a:lnTo>
                      <a:pt x="9178" y="16167"/>
                    </a:lnTo>
                    <a:lnTo>
                      <a:pt x="4079" y="28252"/>
                    </a:lnTo>
                    <a:lnTo>
                      <a:pt x="1935" y="50661"/>
                    </a:lnTo>
                    <a:lnTo>
                      <a:pt x="6302" y="71422"/>
                    </a:lnTo>
                    <a:lnTo>
                      <a:pt x="12726" y="84763"/>
                    </a:lnTo>
                    <a:lnTo>
                      <a:pt x="16473" y="89192"/>
                    </a:lnTo>
                    <a:lnTo>
                      <a:pt x="32679" y="9805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0" name="Freeform 339"/>
              <p:cNvSpPr/>
              <p:nvPr/>
            </p:nvSpPr>
            <p:spPr>
              <a:xfrm>
                <a:off x="6977784" y="5102853"/>
                <a:ext cx="51838" cy="105173"/>
              </a:xfrm>
              <a:custGeom>
                <a:avLst/>
                <a:gdLst/>
                <a:ahLst/>
                <a:cxnLst/>
                <a:rect l="0" t="0" r="0" b="0"/>
                <a:pathLst>
                  <a:path w="51838" h="105173">
                    <a:moveTo>
                      <a:pt x="17371" y="59421"/>
                    </a:moveTo>
                    <a:lnTo>
                      <a:pt x="28534" y="49712"/>
                    </a:lnTo>
                    <a:lnTo>
                      <a:pt x="39035" y="44697"/>
                    </a:lnTo>
                    <a:lnTo>
                      <a:pt x="47091" y="36175"/>
                    </a:lnTo>
                    <a:lnTo>
                      <a:pt x="50256" y="30852"/>
                    </a:lnTo>
                    <a:lnTo>
                      <a:pt x="51837" y="19128"/>
                    </a:lnTo>
                    <a:lnTo>
                      <a:pt x="51241" y="12952"/>
                    </a:lnTo>
                    <a:lnTo>
                      <a:pt x="48666" y="8108"/>
                    </a:lnTo>
                    <a:lnTo>
                      <a:pt x="39995" y="789"/>
                    </a:lnTo>
                    <a:lnTo>
                      <a:pt x="34632" y="0"/>
                    </a:lnTo>
                    <a:lnTo>
                      <a:pt x="22864" y="2995"/>
                    </a:lnTo>
                    <a:lnTo>
                      <a:pt x="14245" y="11105"/>
                    </a:lnTo>
                    <a:lnTo>
                      <a:pt x="5310" y="29855"/>
                    </a:lnTo>
                    <a:lnTo>
                      <a:pt x="0" y="53808"/>
                    </a:lnTo>
                    <a:lnTo>
                      <a:pt x="210" y="69272"/>
                    </a:lnTo>
                    <a:lnTo>
                      <a:pt x="5144" y="80986"/>
                    </a:lnTo>
                    <a:lnTo>
                      <a:pt x="14117" y="89098"/>
                    </a:lnTo>
                    <a:lnTo>
                      <a:pt x="43515" y="105172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1" name="Freeform 340"/>
              <p:cNvSpPr/>
              <p:nvPr/>
            </p:nvSpPr>
            <p:spPr>
              <a:xfrm>
                <a:off x="7060514" y="5109988"/>
                <a:ext cx="52288" cy="87193"/>
              </a:xfrm>
              <a:custGeom>
                <a:avLst/>
                <a:gdLst/>
                <a:ahLst/>
                <a:cxnLst/>
                <a:rect l="0" t="0" r="0" b="0"/>
                <a:pathLst>
                  <a:path w="52288" h="87193">
                    <a:moveTo>
                      <a:pt x="0" y="32679"/>
                    </a:moveTo>
                    <a:lnTo>
                      <a:pt x="11148" y="72054"/>
                    </a:lnTo>
                    <a:lnTo>
                      <a:pt x="16053" y="87192"/>
                    </a:lnTo>
                    <a:lnTo>
                      <a:pt x="8937" y="57888"/>
                    </a:lnTo>
                    <a:lnTo>
                      <a:pt x="8947" y="22435"/>
                    </a:lnTo>
                    <a:lnTo>
                      <a:pt x="10321" y="14956"/>
                    </a:lnTo>
                    <a:lnTo>
                      <a:pt x="14144" y="9971"/>
                    </a:lnTo>
                    <a:lnTo>
                      <a:pt x="26135" y="4431"/>
                    </a:lnTo>
                    <a:lnTo>
                      <a:pt x="52287" y="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8" name="Group 347"/>
            <p:cNvGrpSpPr/>
            <p:nvPr/>
          </p:nvGrpSpPr>
          <p:grpSpPr>
            <a:xfrm>
              <a:off x="6781482" y="5253776"/>
              <a:ext cx="404837" cy="240597"/>
              <a:chOff x="6781482" y="5253776"/>
              <a:chExt cx="404837" cy="240597"/>
            </a:xfrm>
          </p:grpSpPr>
          <p:sp>
            <p:nvSpPr>
              <p:cNvPr id="343" name="Freeform 342"/>
              <p:cNvSpPr/>
              <p:nvPr/>
            </p:nvSpPr>
            <p:spPr>
              <a:xfrm>
                <a:off x="6781482" y="5290921"/>
                <a:ext cx="78090" cy="135696"/>
              </a:xfrm>
              <a:custGeom>
                <a:avLst/>
                <a:gdLst/>
                <a:ahLst/>
                <a:cxnLst/>
                <a:rect l="0" t="0" r="0" b="0"/>
                <a:pathLst>
                  <a:path w="78090" h="135696">
                    <a:moveTo>
                      <a:pt x="63348" y="34749"/>
                    </a:moveTo>
                    <a:lnTo>
                      <a:pt x="57404" y="19822"/>
                    </a:lnTo>
                    <a:lnTo>
                      <a:pt x="50782" y="10928"/>
                    </a:lnTo>
                    <a:lnTo>
                      <a:pt x="35418" y="1225"/>
                    </a:lnTo>
                    <a:lnTo>
                      <a:pt x="23339" y="0"/>
                    </a:lnTo>
                    <a:lnTo>
                      <a:pt x="17068" y="690"/>
                    </a:lnTo>
                    <a:lnTo>
                      <a:pt x="12161" y="3328"/>
                    </a:lnTo>
                    <a:lnTo>
                      <a:pt x="4772" y="12070"/>
                    </a:lnTo>
                    <a:lnTo>
                      <a:pt x="0" y="32709"/>
                    </a:lnTo>
                    <a:lnTo>
                      <a:pt x="2055" y="53752"/>
                    </a:lnTo>
                    <a:lnTo>
                      <a:pt x="5784" y="58311"/>
                    </a:lnTo>
                    <a:lnTo>
                      <a:pt x="43756" y="71846"/>
                    </a:lnTo>
                    <a:lnTo>
                      <a:pt x="56819" y="76169"/>
                    </a:lnTo>
                    <a:lnTo>
                      <a:pt x="66014" y="84385"/>
                    </a:lnTo>
                    <a:lnTo>
                      <a:pt x="77834" y="107411"/>
                    </a:lnTo>
                    <a:lnTo>
                      <a:pt x="78089" y="113691"/>
                    </a:lnTo>
                    <a:lnTo>
                      <a:pt x="74499" y="126478"/>
                    </a:lnTo>
                    <a:lnTo>
                      <a:pt x="70057" y="130760"/>
                    </a:lnTo>
                    <a:lnTo>
                      <a:pt x="57373" y="135517"/>
                    </a:lnTo>
                    <a:lnTo>
                      <a:pt x="43991" y="135695"/>
                    </a:lnTo>
                    <a:lnTo>
                      <a:pt x="10357" y="127869"/>
                    </a:lnTo>
                    <a:lnTo>
                      <a:pt x="4526" y="126251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4" name="Freeform 343"/>
              <p:cNvSpPr/>
              <p:nvPr/>
            </p:nvSpPr>
            <p:spPr>
              <a:xfrm>
                <a:off x="6884045" y="5253776"/>
                <a:ext cx="65360" cy="168532"/>
              </a:xfrm>
              <a:custGeom>
                <a:avLst/>
                <a:gdLst/>
                <a:ahLst/>
                <a:cxnLst/>
                <a:rect l="0" t="0" r="0" b="0"/>
                <a:pathLst>
                  <a:path w="65360" h="168532">
                    <a:moveTo>
                      <a:pt x="0" y="0"/>
                    </a:moveTo>
                    <a:lnTo>
                      <a:pt x="0" y="30375"/>
                    </a:lnTo>
                    <a:lnTo>
                      <a:pt x="0" y="67082"/>
                    </a:lnTo>
                    <a:lnTo>
                      <a:pt x="5174" y="105876"/>
                    </a:lnTo>
                    <a:lnTo>
                      <a:pt x="6266" y="139689"/>
                    </a:lnTo>
                    <a:lnTo>
                      <a:pt x="6482" y="168531"/>
                    </a:lnTo>
                    <a:lnTo>
                      <a:pt x="5794" y="159431"/>
                    </a:lnTo>
                    <a:lnTo>
                      <a:pt x="3059" y="148562"/>
                    </a:lnTo>
                    <a:lnTo>
                      <a:pt x="5232" y="136469"/>
                    </a:lnTo>
                    <a:lnTo>
                      <a:pt x="18463" y="110955"/>
                    </a:lnTo>
                    <a:lnTo>
                      <a:pt x="23202" y="107375"/>
                    </a:lnTo>
                    <a:lnTo>
                      <a:pt x="28540" y="105715"/>
                    </a:lnTo>
                    <a:lnTo>
                      <a:pt x="34277" y="105334"/>
                    </a:lnTo>
                    <a:lnTo>
                      <a:pt x="44525" y="108785"/>
                    </a:lnTo>
                    <a:lnTo>
                      <a:pt x="49291" y="111738"/>
                    </a:lnTo>
                    <a:lnTo>
                      <a:pt x="56524" y="120830"/>
                    </a:lnTo>
                    <a:lnTo>
                      <a:pt x="61432" y="132858"/>
                    </a:lnTo>
                    <a:lnTo>
                      <a:pt x="65359" y="163396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5" name="Freeform 344"/>
              <p:cNvSpPr/>
              <p:nvPr/>
            </p:nvSpPr>
            <p:spPr>
              <a:xfrm>
                <a:off x="6956718" y="5325040"/>
                <a:ext cx="52125" cy="92133"/>
              </a:xfrm>
              <a:custGeom>
                <a:avLst/>
                <a:gdLst/>
                <a:ahLst/>
                <a:cxnLst/>
                <a:rect l="0" t="0" r="0" b="0"/>
                <a:pathLst>
                  <a:path w="52125" h="92133">
                    <a:moveTo>
                      <a:pt x="25365" y="46381"/>
                    </a:moveTo>
                    <a:lnTo>
                      <a:pt x="39244" y="42912"/>
                    </a:lnTo>
                    <a:lnTo>
                      <a:pt x="44057" y="39711"/>
                    </a:lnTo>
                    <a:lnTo>
                      <a:pt x="51344" y="30345"/>
                    </a:lnTo>
                    <a:lnTo>
                      <a:pt x="52124" y="24797"/>
                    </a:lnTo>
                    <a:lnTo>
                      <a:pt x="49119" y="12824"/>
                    </a:lnTo>
                    <a:lnTo>
                      <a:pt x="41006" y="4113"/>
                    </a:lnTo>
                    <a:lnTo>
                      <a:pt x="35791" y="774"/>
                    </a:lnTo>
                    <a:lnTo>
                      <a:pt x="30864" y="0"/>
                    </a:lnTo>
                    <a:lnTo>
                      <a:pt x="26126" y="936"/>
                    </a:lnTo>
                    <a:lnTo>
                      <a:pt x="12517" y="9193"/>
                    </a:lnTo>
                    <a:lnTo>
                      <a:pt x="8086" y="12875"/>
                    </a:lnTo>
                    <a:lnTo>
                      <a:pt x="3161" y="24712"/>
                    </a:lnTo>
                    <a:lnTo>
                      <a:pt x="0" y="55979"/>
                    </a:lnTo>
                    <a:lnTo>
                      <a:pt x="3440" y="69045"/>
                    </a:lnTo>
                    <a:lnTo>
                      <a:pt x="6391" y="74562"/>
                    </a:lnTo>
                    <a:lnTo>
                      <a:pt x="15480" y="82629"/>
                    </a:lnTo>
                    <a:lnTo>
                      <a:pt x="26781" y="87909"/>
                    </a:lnTo>
                    <a:lnTo>
                      <a:pt x="51508" y="92132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6" name="Freeform 345"/>
              <p:cNvSpPr/>
              <p:nvPr/>
            </p:nvSpPr>
            <p:spPr>
              <a:xfrm>
                <a:off x="7029785" y="5327593"/>
                <a:ext cx="63800" cy="83045"/>
              </a:xfrm>
              <a:custGeom>
                <a:avLst/>
                <a:gdLst/>
                <a:ahLst/>
                <a:cxnLst/>
                <a:rect l="0" t="0" r="0" b="0"/>
                <a:pathLst>
                  <a:path w="63800" h="83045">
                    <a:moveTo>
                      <a:pt x="17656" y="50364"/>
                    </a:moveTo>
                    <a:lnTo>
                      <a:pt x="31535" y="50364"/>
                    </a:lnTo>
                    <a:lnTo>
                      <a:pt x="42222" y="46491"/>
                    </a:lnTo>
                    <a:lnTo>
                      <a:pt x="60917" y="32170"/>
                    </a:lnTo>
                    <a:lnTo>
                      <a:pt x="63200" y="27342"/>
                    </a:lnTo>
                    <a:lnTo>
                      <a:pt x="63799" y="16167"/>
                    </a:lnTo>
                    <a:lnTo>
                      <a:pt x="61490" y="11590"/>
                    </a:lnTo>
                    <a:lnTo>
                      <a:pt x="53115" y="4567"/>
                    </a:lnTo>
                    <a:lnTo>
                      <a:pt x="32682" y="0"/>
                    </a:lnTo>
                    <a:lnTo>
                      <a:pt x="20461" y="2805"/>
                    </a:lnTo>
                    <a:lnTo>
                      <a:pt x="15169" y="5586"/>
                    </a:lnTo>
                    <a:lnTo>
                      <a:pt x="7352" y="14487"/>
                    </a:lnTo>
                    <a:lnTo>
                      <a:pt x="2184" y="26430"/>
                    </a:lnTo>
                    <a:lnTo>
                      <a:pt x="0" y="48760"/>
                    </a:lnTo>
                    <a:lnTo>
                      <a:pt x="2063" y="62723"/>
                    </a:lnTo>
                    <a:lnTo>
                      <a:pt x="5082" y="68044"/>
                    </a:lnTo>
                    <a:lnTo>
                      <a:pt x="14247" y="75893"/>
                    </a:lnTo>
                    <a:lnTo>
                      <a:pt x="27518" y="79866"/>
                    </a:lnTo>
                    <a:lnTo>
                      <a:pt x="50336" y="83044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7" name="Freeform 346"/>
              <p:cNvSpPr/>
              <p:nvPr/>
            </p:nvSpPr>
            <p:spPr>
              <a:xfrm>
                <a:off x="7113812" y="5328968"/>
                <a:ext cx="72507" cy="165405"/>
              </a:xfrm>
              <a:custGeom>
                <a:avLst/>
                <a:gdLst/>
                <a:ahLst/>
                <a:cxnLst/>
                <a:rect l="0" t="0" r="0" b="0"/>
                <a:pathLst>
                  <a:path w="72507" h="165405">
                    <a:moveTo>
                      <a:pt x="18596" y="62061"/>
                    </a:moveTo>
                    <a:lnTo>
                      <a:pt x="13422" y="85326"/>
                    </a:lnTo>
                    <a:lnTo>
                      <a:pt x="14400" y="106959"/>
                    </a:lnTo>
                    <a:lnTo>
                      <a:pt x="18043" y="145597"/>
                    </a:lnTo>
                    <a:lnTo>
                      <a:pt x="18432" y="165404"/>
                    </a:lnTo>
                    <a:lnTo>
                      <a:pt x="16626" y="147080"/>
                    </a:lnTo>
                    <a:lnTo>
                      <a:pt x="9491" y="108710"/>
                    </a:lnTo>
                    <a:lnTo>
                      <a:pt x="6699" y="76932"/>
                    </a:lnTo>
                    <a:lnTo>
                      <a:pt x="1264" y="43374"/>
                    </a:lnTo>
                    <a:lnTo>
                      <a:pt x="0" y="26644"/>
                    </a:lnTo>
                    <a:lnTo>
                      <a:pt x="3310" y="13398"/>
                    </a:lnTo>
                    <a:lnTo>
                      <a:pt x="6227" y="7833"/>
                    </a:lnTo>
                    <a:lnTo>
                      <a:pt x="11076" y="4123"/>
                    </a:lnTo>
                    <a:lnTo>
                      <a:pt x="24210" y="0"/>
                    </a:lnTo>
                    <a:lnTo>
                      <a:pt x="30327" y="353"/>
                    </a:lnTo>
                    <a:lnTo>
                      <a:pt x="46601" y="7790"/>
                    </a:lnTo>
                    <a:lnTo>
                      <a:pt x="58638" y="15186"/>
                    </a:lnTo>
                    <a:lnTo>
                      <a:pt x="67377" y="25251"/>
                    </a:lnTo>
                    <a:lnTo>
                      <a:pt x="70724" y="30985"/>
                    </a:lnTo>
                    <a:lnTo>
                      <a:pt x="72506" y="43166"/>
                    </a:lnTo>
                    <a:lnTo>
                      <a:pt x="71965" y="49464"/>
                    </a:lnTo>
                    <a:lnTo>
                      <a:pt x="67490" y="60335"/>
                    </a:lnTo>
                    <a:lnTo>
                      <a:pt x="64264" y="65268"/>
                    </a:lnTo>
                    <a:lnTo>
                      <a:pt x="54869" y="72685"/>
                    </a:lnTo>
                    <a:lnTo>
                      <a:pt x="49314" y="75679"/>
                    </a:lnTo>
                    <a:lnTo>
                      <a:pt x="37332" y="77070"/>
                    </a:lnTo>
                    <a:lnTo>
                      <a:pt x="12059" y="75133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0" name="Group 369"/>
            <p:cNvGrpSpPr/>
            <p:nvPr/>
          </p:nvGrpSpPr>
          <p:grpSpPr>
            <a:xfrm>
              <a:off x="6786008" y="5505485"/>
              <a:ext cx="546744" cy="674284"/>
              <a:chOff x="6786008" y="5505485"/>
              <a:chExt cx="546744" cy="674284"/>
            </a:xfrm>
          </p:grpSpPr>
          <p:sp>
            <p:nvSpPr>
              <p:cNvPr id="349" name="Freeform 348"/>
              <p:cNvSpPr/>
              <p:nvPr/>
            </p:nvSpPr>
            <p:spPr>
              <a:xfrm>
                <a:off x="6812872" y="5505485"/>
                <a:ext cx="71174" cy="186194"/>
              </a:xfrm>
              <a:custGeom>
                <a:avLst/>
                <a:gdLst/>
                <a:ahLst/>
                <a:cxnLst/>
                <a:rect l="0" t="0" r="0" b="0"/>
                <a:pathLst>
                  <a:path w="71174" h="186194">
                    <a:moveTo>
                      <a:pt x="12351" y="186193"/>
                    </a:moveTo>
                    <a:lnTo>
                      <a:pt x="7178" y="162927"/>
                    </a:lnTo>
                    <a:lnTo>
                      <a:pt x="6084" y="131005"/>
                    </a:lnTo>
                    <a:lnTo>
                      <a:pt x="2102" y="96727"/>
                    </a:lnTo>
                    <a:lnTo>
                      <a:pt x="2930" y="61984"/>
                    </a:lnTo>
                    <a:lnTo>
                      <a:pt x="0" y="27148"/>
                    </a:lnTo>
                    <a:lnTo>
                      <a:pt x="3472" y="13596"/>
                    </a:lnTo>
                    <a:lnTo>
                      <a:pt x="6431" y="7949"/>
                    </a:lnTo>
                    <a:lnTo>
                      <a:pt x="11309" y="4183"/>
                    </a:lnTo>
                    <a:lnTo>
                      <a:pt x="24475" y="0"/>
                    </a:lnTo>
                    <a:lnTo>
                      <a:pt x="56040" y="2267"/>
                    </a:lnTo>
                    <a:lnTo>
                      <a:pt x="71173" y="3189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0" name="Freeform 349"/>
              <p:cNvSpPr/>
              <p:nvPr/>
            </p:nvSpPr>
            <p:spPr>
              <a:xfrm>
                <a:off x="6786008" y="5613248"/>
                <a:ext cx="84968" cy="9696"/>
              </a:xfrm>
              <a:custGeom>
                <a:avLst/>
                <a:gdLst/>
                <a:ahLst/>
                <a:cxnLst/>
                <a:rect l="0" t="0" r="0" b="0"/>
                <a:pathLst>
                  <a:path w="84968" h="9696">
                    <a:moveTo>
                      <a:pt x="84967" y="0"/>
                    </a:moveTo>
                    <a:lnTo>
                      <a:pt x="58464" y="1936"/>
                    </a:lnTo>
                    <a:lnTo>
                      <a:pt x="26096" y="9695"/>
                    </a:lnTo>
                    <a:lnTo>
                      <a:pt x="0" y="6536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1" name="Freeform 350"/>
              <p:cNvSpPr/>
              <p:nvPr/>
            </p:nvSpPr>
            <p:spPr>
              <a:xfrm>
                <a:off x="6910189" y="5645927"/>
                <a:ext cx="6537" cy="58824"/>
              </a:xfrm>
              <a:custGeom>
                <a:avLst/>
                <a:gdLst/>
                <a:ahLst/>
                <a:cxnLst/>
                <a:rect l="0" t="0" r="0" b="0"/>
                <a:pathLst>
                  <a:path w="6537" h="58824">
                    <a:moveTo>
                      <a:pt x="0" y="0"/>
                    </a:moveTo>
                    <a:lnTo>
                      <a:pt x="1937" y="26502"/>
                    </a:lnTo>
                    <a:lnTo>
                      <a:pt x="6536" y="58823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2" name="Freeform 351"/>
              <p:cNvSpPr/>
              <p:nvPr/>
            </p:nvSpPr>
            <p:spPr>
              <a:xfrm>
                <a:off x="6910189" y="5580569"/>
                <a:ext cx="6537" cy="1"/>
              </a:xfrm>
              <a:custGeom>
                <a:avLst/>
                <a:gdLst/>
                <a:ahLst/>
                <a:cxnLst/>
                <a:rect l="0" t="0" r="0" b="0"/>
                <a:pathLst>
                  <a:path w="6537" h="1">
                    <a:moveTo>
                      <a:pt x="6536" y="0"/>
                    </a:moveTo>
                    <a:lnTo>
                      <a:pt x="0" y="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3" name="Freeform 352"/>
              <p:cNvSpPr/>
              <p:nvPr/>
            </p:nvSpPr>
            <p:spPr>
              <a:xfrm>
                <a:off x="6974864" y="5596707"/>
                <a:ext cx="52977" cy="88436"/>
              </a:xfrm>
              <a:custGeom>
                <a:avLst/>
                <a:gdLst/>
                <a:ahLst/>
                <a:cxnLst/>
                <a:rect l="0" t="0" r="0" b="0"/>
                <a:pathLst>
                  <a:path w="52977" h="88436">
                    <a:moveTo>
                      <a:pt x="39900" y="3469"/>
                    </a:moveTo>
                    <a:lnTo>
                      <a:pt x="29489" y="0"/>
                    </a:lnTo>
                    <a:lnTo>
                      <a:pt x="18570" y="2169"/>
                    </a:lnTo>
                    <a:lnTo>
                      <a:pt x="12607" y="4781"/>
                    </a:lnTo>
                    <a:lnTo>
                      <a:pt x="4047" y="13493"/>
                    </a:lnTo>
                    <a:lnTo>
                      <a:pt x="747" y="18866"/>
                    </a:lnTo>
                    <a:lnTo>
                      <a:pt x="0" y="23901"/>
                    </a:lnTo>
                    <a:lnTo>
                      <a:pt x="954" y="28710"/>
                    </a:lnTo>
                    <a:lnTo>
                      <a:pt x="3042" y="33368"/>
                    </a:lnTo>
                    <a:lnTo>
                      <a:pt x="11172" y="40480"/>
                    </a:lnTo>
                    <a:lnTo>
                      <a:pt x="43459" y="54739"/>
                    </a:lnTo>
                    <a:lnTo>
                      <a:pt x="51890" y="64745"/>
                    </a:lnTo>
                    <a:lnTo>
                      <a:pt x="52976" y="69737"/>
                    </a:lnTo>
                    <a:lnTo>
                      <a:pt x="52248" y="74517"/>
                    </a:lnTo>
                    <a:lnTo>
                      <a:pt x="50310" y="79157"/>
                    </a:lnTo>
                    <a:lnTo>
                      <a:pt x="46114" y="82249"/>
                    </a:lnTo>
                    <a:lnTo>
                      <a:pt x="20291" y="88435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4" name="Freeform 353"/>
              <p:cNvSpPr/>
              <p:nvPr/>
            </p:nvSpPr>
            <p:spPr>
              <a:xfrm>
                <a:off x="7043972" y="5508674"/>
                <a:ext cx="88437" cy="176469"/>
              </a:xfrm>
              <a:custGeom>
                <a:avLst/>
                <a:gdLst/>
                <a:ahLst/>
                <a:cxnLst/>
                <a:rect l="0" t="0" r="0" b="0"/>
                <a:pathLst>
                  <a:path w="88437" h="176469">
                    <a:moveTo>
                      <a:pt x="3469" y="0"/>
                    </a:moveTo>
                    <a:lnTo>
                      <a:pt x="0" y="10409"/>
                    </a:lnTo>
                    <a:lnTo>
                      <a:pt x="232" y="21329"/>
                    </a:lnTo>
                    <a:lnTo>
                      <a:pt x="3043" y="57731"/>
                    </a:lnTo>
                    <a:lnTo>
                      <a:pt x="5322" y="91717"/>
                    </a:lnTo>
                    <a:lnTo>
                      <a:pt x="14607" y="129885"/>
                    </a:lnTo>
                    <a:lnTo>
                      <a:pt x="18829" y="143418"/>
                    </a:lnTo>
                    <a:lnTo>
                      <a:pt x="20244" y="144994"/>
                    </a:lnTo>
                    <a:lnTo>
                      <a:pt x="21189" y="143140"/>
                    </a:lnTo>
                    <a:lnTo>
                      <a:pt x="26173" y="119292"/>
                    </a:lnTo>
                    <a:lnTo>
                      <a:pt x="30225" y="114386"/>
                    </a:lnTo>
                    <a:lnTo>
                      <a:pt x="42472" y="108935"/>
                    </a:lnTo>
                    <a:lnTo>
                      <a:pt x="48353" y="108933"/>
                    </a:lnTo>
                    <a:lnTo>
                      <a:pt x="58760" y="112805"/>
                    </a:lnTo>
                    <a:lnTo>
                      <a:pt x="72784" y="126620"/>
                    </a:lnTo>
                    <a:lnTo>
                      <a:pt x="82668" y="144511"/>
                    </a:lnTo>
                    <a:lnTo>
                      <a:pt x="88436" y="176468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5" name="Freeform 354"/>
              <p:cNvSpPr/>
              <p:nvPr/>
            </p:nvSpPr>
            <p:spPr>
              <a:xfrm>
                <a:off x="6792365" y="5762350"/>
                <a:ext cx="78989" cy="127344"/>
              </a:xfrm>
              <a:custGeom>
                <a:avLst/>
                <a:gdLst/>
                <a:ahLst/>
                <a:cxnLst/>
                <a:rect l="0" t="0" r="0" b="0"/>
                <a:pathLst>
                  <a:path w="78989" h="127344">
                    <a:moveTo>
                      <a:pt x="52465" y="20830"/>
                    </a:moveTo>
                    <a:lnTo>
                      <a:pt x="48996" y="10421"/>
                    </a:lnTo>
                    <a:lnTo>
                      <a:pt x="41482" y="3374"/>
                    </a:lnTo>
                    <a:lnTo>
                      <a:pt x="36429" y="478"/>
                    </a:lnTo>
                    <a:lnTo>
                      <a:pt x="30882" y="0"/>
                    </a:lnTo>
                    <a:lnTo>
                      <a:pt x="18908" y="3342"/>
                    </a:lnTo>
                    <a:lnTo>
                      <a:pt x="8260" y="11605"/>
                    </a:lnTo>
                    <a:lnTo>
                      <a:pt x="3388" y="16858"/>
                    </a:lnTo>
                    <a:lnTo>
                      <a:pt x="866" y="23266"/>
                    </a:lnTo>
                    <a:lnTo>
                      <a:pt x="0" y="38131"/>
                    </a:lnTo>
                    <a:lnTo>
                      <a:pt x="2238" y="43983"/>
                    </a:lnTo>
                    <a:lnTo>
                      <a:pt x="10534" y="52422"/>
                    </a:lnTo>
                    <a:lnTo>
                      <a:pt x="15797" y="54237"/>
                    </a:lnTo>
                    <a:lnTo>
                      <a:pt x="46264" y="57218"/>
                    </a:lnTo>
                    <a:lnTo>
                      <a:pt x="62166" y="66147"/>
                    </a:lnTo>
                    <a:lnTo>
                      <a:pt x="76076" y="81461"/>
                    </a:lnTo>
                    <a:lnTo>
                      <a:pt x="78373" y="87394"/>
                    </a:lnTo>
                    <a:lnTo>
                      <a:pt x="78988" y="99796"/>
                    </a:lnTo>
                    <a:lnTo>
                      <a:pt x="74904" y="110634"/>
                    </a:lnTo>
                    <a:lnTo>
                      <a:pt x="71781" y="115557"/>
                    </a:lnTo>
                    <a:lnTo>
                      <a:pt x="62502" y="122964"/>
                    </a:lnTo>
                    <a:lnTo>
                      <a:pt x="56978" y="125956"/>
                    </a:lnTo>
                    <a:lnTo>
                      <a:pt x="45030" y="127343"/>
                    </a:lnTo>
                    <a:lnTo>
                      <a:pt x="6714" y="118868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6" name="Freeform 355"/>
              <p:cNvSpPr/>
              <p:nvPr/>
            </p:nvSpPr>
            <p:spPr>
              <a:xfrm>
                <a:off x="6885519" y="5781823"/>
                <a:ext cx="58897" cy="99395"/>
              </a:xfrm>
              <a:custGeom>
                <a:avLst/>
                <a:gdLst/>
                <a:ahLst/>
                <a:cxnLst/>
                <a:rect l="0" t="0" r="0" b="0"/>
                <a:pathLst>
                  <a:path w="58897" h="99395">
                    <a:moveTo>
                      <a:pt x="11598" y="47108"/>
                    </a:moveTo>
                    <a:lnTo>
                      <a:pt x="38101" y="45171"/>
                    </a:lnTo>
                    <a:lnTo>
                      <a:pt x="44517" y="43638"/>
                    </a:lnTo>
                    <a:lnTo>
                      <a:pt x="49521" y="40437"/>
                    </a:lnTo>
                    <a:lnTo>
                      <a:pt x="57016" y="31071"/>
                    </a:lnTo>
                    <a:lnTo>
                      <a:pt x="58896" y="19647"/>
                    </a:lnTo>
                    <a:lnTo>
                      <a:pt x="58381" y="13550"/>
                    </a:lnTo>
                    <a:lnTo>
                      <a:pt x="55858" y="8759"/>
                    </a:lnTo>
                    <a:lnTo>
                      <a:pt x="47246" y="1500"/>
                    </a:lnTo>
                    <a:lnTo>
                      <a:pt x="41899" y="0"/>
                    </a:lnTo>
                    <a:lnTo>
                      <a:pt x="30149" y="270"/>
                    </a:lnTo>
                    <a:lnTo>
                      <a:pt x="11285" y="7974"/>
                    </a:lnTo>
                    <a:lnTo>
                      <a:pt x="7033" y="13031"/>
                    </a:lnTo>
                    <a:lnTo>
                      <a:pt x="2307" y="26394"/>
                    </a:lnTo>
                    <a:lnTo>
                      <a:pt x="0" y="57917"/>
                    </a:lnTo>
                    <a:lnTo>
                      <a:pt x="2328" y="72246"/>
                    </a:lnTo>
                    <a:lnTo>
                      <a:pt x="9657" y="83939"/>
                    </a:lnTo>
                    <a:lnTo>
                      <a:pt x="14662" y="89091"/>
                    </a:lnTo>
                    <a:lnTo>
                      <a:pt x="26031" y="94815"/>
                    </a:lnTo>
                    <a:lnTo>
                      <a:pt x="44278" y="99394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7" name="Freeform 356"/>
              <p:cNvSpPr/>
              <p:nvPr/>
            </p:nvSpPr>
            <p:spPr>
              <a:xfrm>
                <a:off x="6979688" y="5789716"/>
                <a:ext cx="22005" cy="81375"/>
              </a:xfrm>
              <a:custGeom>
                <a:avLst/>
                <a:gdLst/>
                <a:ahLst/>
                <a:cxnLst/>
                <a:rect l="0" t="0" r="0" b="0"/>
                <a:pathLst>
                  <a:path w="22005" h="81375">
                    <a:moveTo>
                      <a:pt x="2395" y="52287"/>
                    </a:moveTo>
                    <a:lnTo>
                      <a:pt x="12092" y="81374"/>
                    </a:lnTo>
                    <a:lnTo>
                      <a:pt x="0" y="45101"/>
                    </a:lnTo>
                    <a:lnTo>
                      <a:pt x="557" y="22481"/>
                    </a:lnTo>
                    <a:lnTo>
                      <a:pt x="3348" y="16440"/>
                    </a:lnTo>
                    <a:lnTo>
                      <a:pt x="22004" y="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8" name="Freeform 357"/>
              <p:cNvSpPr/>
              <p:nvPr/>
            </p:nvSpPr>
            <p:spPr>
              <a:xfrm>
                <a:off x="7057043" y="5809323"/>
                <a:ext cx="10008" cy="65360"/>
              </a:xfrm>
              <a:custGeom>
                <a:avLst/>
                <a:gdLst/>
                <a:ahLst/>
                <a:cxnLst/>
                <a:rect l="0" t="0" r="0" b="0"/>
                <a:pathLst>
                  <a:path w="10008" h="65360">
                    <a:moveTo>
                      <a:pt x="3470" y="0"/>
                    </a:moveTo>
                    <a:lnTo>
                      <a:pt x="0" y="10409"/>
                    </a:lnTo>
                    <a:lnTo>
                      <a:pt x="233" y="21329"/>
                    </a:lnTo>
                    <a:lnTo>
                      <a:pt x="8360" y="58337"/>
                    </a:lnTo>
                    <a:lnTo>
                      <a:pt x="10007" y="65359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9" name="Freeform 358"/>
              <p:cNvSpPr/>
              <p:nvPr/>
            </p:nvSpPr>
            <p:spPr>
              <a:xfrm>
                <a:off x="7060514" y="576357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0" name="Freeform 359"/>
              <p:cNvSpPr/>
              <p:nvPr/>
            </p:nvSpPr>
            <p:spPr>
              <a:xfrm>
                <a:off x="7102365" y="5782338"/>
                <a:ext cx="49934" cy="92345"/>
              </a:xfrm>
              <a:custGeom>
                <a:avLst/>
                <a:gdLst/>
                <a:ahLst/>
                <a:cxnLst/>
                <a:rect l="0" t="0" r="0" b="0"/>
                <a:pathLst>
                  <a:path w="49934" h="92345">
                    <a:moveTo>
                      <a:pt x="10435" y="26985"/>
                    </a:moveTo>
                    <a:lnTo>
                      <a:pt x="17375" y="33924"/>
                    </a:lnTo>
                    <a:lnTo>
                      <a:pt x="21597" y="35242"/>
                    </a:lnTo>
                    <a:lnTo>
                      <a:pt x="32099" y="34770"/>
                    </a:lnTo>
                    <a:lnTo>
                      <a:pt x="42092" y="30203"/>
                    </a:lnTo>
                    <a:lnTo>
                      <a:pt x="46790" y="26952"/>
                    </a:lnTo>
                    <a:lnTo>
                      <a:pt x="49196" y="22606"/>
                    </a:lnTo>
                    <a:lnTo>
                      <a:pt x="49933" y="11967"/>
                    </a:lnTo>
                    <a:lnTo>
                      <a:pt x="47660" y="7533"/>
                    </a:lnTo>
                    <a:lnTo>
                      <a:pt x="39326" y="668"/>
                    </a:lnTo>
                    <a:lnTo>
                      <a:pt x="34052" y="0"/>
                    </a:lnTo>
                    <a:lnTo>
                      <a:pt x="22385" y="3130"/>
                    </a:lnTo>
                    <a:lnTo>
                      <a:pt x="11872" y="11300"/>
                    </a:lnTo>
                    <a:lnTo>
                      <a:pt x="7036" y="16528"/>
                    </a:lnTo>
                    <a:lnTo>
                      <a:pt x="1662" y="32021"/>
                    </a:lnTo>
                    <a:lnTo>
                      <a:pt x="0" y="49557"/>
                    </a:lnTo>
                    <a:lnTo>
                      <a:pt x="1682" y="64613"/>
                    </a:lnTo>
                    <a:lnTo>
                      <a:pt x="6787" y="76630"/>
                    </a:lnTo>
                    <a:lnTo>
                      <a:pt x="10182" y="81868"/>
                    </a:lnTo>
                    <a:lnTo>
                      <a:pt x="14623" y="85360"/>
                    </a:lnTo>
                    <a:lnTo>
                      <a:pt x="36579" y="92344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1" name="Freeform 360"/>
              <p:cNvSpPr/>
              <p:nvPr/>
            </p:nvSpPr>
            <p:spPr>
              <a:xfrm>
                <a:off x="7190047" y="5787994"/>
                <a:ext cx="54967" cy="112832"/>
              </a:xfrm>
              <a:custGeom>
                <a:avLst/>
                <a:gdLst/>
                <a:ahLst/>
                <a:cxnLst/>
                <a:rect l="0" t="0" r="0" b="0"/>
                <a:pathLst>
                  <a:path w="54967" h="112832">
                    <a:moveTo>
                      <a:pt x="46935" y="8258"/>
                    </a:moveTo>
                    <a:lnTo>
                      <a:pt x="39995" y="1318"/>
                    </a:lnTo>
                    <a:lnTo>
                      <a:pt x="35772" y="0"/>
                    </a:lnTo>
                    <a:lnTo>
                      <a:pt x="25271" y="473"/>
                    </a:lnTo>
                    <a:lnTo>
                      <a:pt x="15278" y="5039"/>
                    </a:lnTo>
                    <a:lnTo>
                      <a:pt x="10580" y="8291"/>
                    </a:lnTo>
                    <a:lnTo>
                      <a:pt x="3423" y="17713"/>
                    </a:lnTo>
                    <a:lnTo>
                      <a:pt x="498" y="23276"/>
                    </a:lnTo>
                    <a:lnTo>
                      <a:pt x="0" y="29162"/>
                    </a:lnTo>
                    <a:lnTo>
                      <a:pt x="3320" y="41513"/>
                    </a:lnTo>
                    <a:lnTo>
                      <a:pt x="7691" y="46405"/>
                    </a:lnTo>
                    <a:lnTo>
                      <a:pt x="33643" y="59473"/>
                    </a:lnTo>
                    <a:lnTo>
                      <a:pt x="40251" y="62008"/>
                    </a:lnTo>
                    <a:lnTo>
                      <a:pt x="49532" y="70636"/>
                    </a:lnTo>
                    <a:lnTo>
                      <a:pt x="53024" y="75986"/>
                    </a:lnTo>
                    <a:lnTo>
                      <a:pt x="54966" y="87741"/>
                    </a:lnTo>
                    <a:lnTo>
                      <a:pt x="54468" y="93926"/>
                    </a:lnTo>
                    <a:lnTo>
                      <a:pt x="51956" y="98775"/>
                    </a:lnTo>
                    <a:lnTo>
                      <a:pt x="43357" y="106100"/>
                    </a:lnTo>
                    <a:lnTo>
                      <a:pt x="34209" y="109839"/>
                    </a:lnTo>
                    <a:lnTo>
                      <a:pt x="20791" y="112831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2" name="Freeform 361"/>
              <p:cNvSpPr/>
              <p:nvPr/>
            </p:nvSpPr>
            <p:spPr>
              <a:xfrm>
                <a:off x="6790664" y="5961465"/>
                <a:ext cx="82231" cy="132763"/>
              </a:xfrm>
              <a:custGeom>
                <a:avLst/>
                <a:gdLst/>
                <a:ahLst/>
                <a:cxnLst/>
                <a:rect l="0" t="0" r="0" b="0"/>
                <a:pathLst>
                  <a:path w="82231" h="132763">
                    <a:moveTo>
                      <a:pt x="54167" y="11254"/>
                    </a:moveTo>
                    <a:lnTo>
                      <a:pt x="47227" y="4315"/>
                    </a:lnTo>
                    <a:lnTo>
                      <a:pt x="36073" y="908"/>
                    </a:lnTo>
                    <a:lnTo>
                      <a:pt x="29032" y="0"/>
                    </a:lnTo>
                    <a:lnTo>
                      <a:pt x="17337" y="2863"/>
                    </a:lnTo>
                    <a:lnTo>
                      <a:pt x="12184" y="5660"/>
                    </a:lnTo>
                    <a:lnTo>
                      <a:pt x="4522" y="14578"/>
                    </a:lnTo>
                    <a:lnTo>
                      <a:pt x="1463" y="20006"/>
                    </a:lnTo>
                    <a:lnTo>
                      <a:pt x="0" y="31847"/>
                    </a:lnTo>
                    <a:lnTo>
                      <a:pt x="626" y="38054"/>
                    </a:lnTo>
                    <a:lnTo>
                      <a:pt x="3949" y="42919"/>
                    </a:lnTo>
                    <a:lnTo>
                      <a:pt x="21778" y="53235"/>
                    </a:lnTo>
                    <a:lnTo>
                      <a:pt x="60001" y="68485"/>
                    </a:lnTo>
                    <a:lnTo>
                      <a:pt x="70315" y="75663"/>
                    </a:lnTo>
                    <a:lnTo>
                      <a:pt x="77805" y="85631"/>
                    </a:lnTo>
                    <a:lnTo>
                      <a:pt x="80818" y="91340"/>
                    </a:lnTo>
                    <a:lnTo>
                      <a:pt x="82230" y="103492"/>
                    </a:lnTo>
                    <a:lnTo>
                      <a:pt x="81590" y="109783"/>
                    </a:lnTo>
                    <a:lnTo>
                      <a:pt x="75069" y="120645"/>
                    </a:lnTo>
                    <a:lnTo>
                      <a:pt x="70280" y="125575"/>
                    </a:lnTo>
                    <a:lnTo>
                      <a:pt x="57212" y="131053"/>
                    </a:lnTo>
                    <a:lnTo>
                      <a:pt x="42449" y="132762"/>
                    </a:lnTo>
                    <a:lnTo>
                      <a:pt x="17156" y="127941"/>
                    </a:lnTo>
                    <a:lnTo>
                      <a:pt x="1879" y="122364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3" name="Freeform 362"/>
              <p:cNvSpPr/>
              <p:nvPr/>
            </p:nvSpPr>
            <p:spPr>
              <a:xfrm>
                <a:off x="6897301" y="5999137"/>
                <a:ext cx="56827" cy="180632"/>
              </a:xfrm>
              <a:custGeom>
                <a:avLst/>
                <a:gdLst/>
                <a:ahLst/>
                <a:cxnLst/>
                <a:rect l="0" t="0" r="0" b="0"/>
                <a:pathLst>
                  <a:path w="56827" h="180632">
                    <a:moveTo>
                      <a:pt x="6352" y="71620"/>
                    </a:moveTo>
                    <a:lnTo>
                      <a:pt x="8289" y="98123"/>
                    </a:lnTo>
                    <a:lnTo>
                      <a:pt x="12282" y="135708"/>
                    </a:lnTo>
                    <a:lnTo>
                      <a:pt x="12768" y="169838"/>
                    </a:lnTo>
                    <a:lnTo>
                      <a:pt x="12808" y="178492"/>
                    </a:lnTo>
                    <a:lnTo>
                      <a:pt x="12109" y="180631"/>
                    </a:lnTo>
                    <a:lnTo>
                      <a:pt x="9395" y="173324"/>
                    </a:lnTo>
                    <a:lnTo>
                      <a:pt x="6953" y="139774"/>
                    </a:lnTo>
                    <a:lnTo>
                      <a:pt x="4534" y="106358"/>
                    </a:lnTo>
                    <a:lnTo>
                      <a:pt x="748" y="75093"/>
                    </a:lnTo>
                    <a:lnTo>
                      <a:pt x="0" y="40945"/>
                    </a:lnTo>
                    <a:lnTo>
                      <a:pt x="1323" y="16377"/>
                    </a:lnTo>
                    <a:lnTo>
                      <a:pt x="6780" y="4463"/>
                    </a:lnTo>
                    <a:lnTo>
                      <a:pt x="11720" y="1432"/>
                    </a:lnTo>
                    <a:lnTo>
                      <a:pt x="24957" y="0"/>
                    </a:lnTo>
                    <a:lnTo>
                      <a:pt x="36650" y="3721"/>
                    </a:lnTo>
                    <a:lnTo>
                      <a:pt x="41801" y="6747"/>
                    </a:lnTo>
                    <a:lnTo>
                      <a:pt x="49461" y="17854"/>
                    </a:lnTo>
                    <a:lnTo>
                      <a:pt x="54559" y="32474"/>
                    </a:lnTo>
                    <a:lnTo>
                      <a:pt x="56826" y="48654"/>
                    </a:lnTo>
                    <a:lnTo>
                      <a:pt x="53960" y="61655"/>
                    </a:lnTo>
                    <a:lnTo>
                      <a:pt x="51163" y="67156"/>
                    </a:lnTo>
                    <a:lnTo>
                      <a:pt x="47119" y="70823"/>
                    </a:lnTo>
                    <a:lnTo>
                      <a:pt x="25960" y="78156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4" name="Freeform 363"/>
              <p:cNvSpPr/>
              <p:nvPr/>
            </p:nvSpPr>
            <p:spPr>
              <a:xfrm>
                <a:off x="6969867" y="5993256"/>
                <a:ext cx="57901" cy="90574"/>
              </a:xfrm>
              <a:custGeom>
                <a:avLst/>
                <a:gdLst/>
                <a:ahLst/>
                <a:cxnLst/>
                <a:rect l="0" t="0" r="0" b="0"/>
                <a:pathLst>
                  <a:path w="57901" h="90574">
                    <a:moveTo>
                      <a:pt x="5680" y="38286"/>
                    </a:moveTo>
                    <a:lnTo>
                      <a:pt x="28946" y="43460"/>
                    </a:lnTo>
                    <a:lnTo>
                      <a:pt x="36441" y="43914"/>
                    </a:lnTo>
                    <a:lnTo>
                      <a:pt x="48642" y="40545"/>
                    </a:lnTo>
                    <a:lnTo>
                      <a:pt x="53929" y="37614"/>
                    </a:lnTo>
                    <a:lnTo>
                      <a:pt x="56728" y="33481"/>
                    </a:lnTo>
                    <a:lnTo>
                      <a:pt x="57900" y="23079"/>
                    </a:lnTo>
                    <a:lnTo>
                      <a:pt x="54478" y="4974"/>
                    </a:lnTo>
                    <a:lnTo>
                      <a:pt x="51284" y="1554"/>
                    </a:lnTo>
                    <a:lnTo>
                      <a:pt x="46976" y="0"/>
                    </a:lnTo>
                    <a:lnTo>
                      <a:pt x="36379" y="210"/>
                    </a:lnTo>
                    <a:lnTo>
                      <a:pt x="24408" y="2724"/>
                    </a:lnTo>
                    <a:lnTo>
                      <a:pt x="8889" y="11692"/>
                    </a:lnTo>
                    <a:lnTo>
                      <a:pt x="5642" y="16925"/>
                    </a:lnTo>
                    <a:lnTo>
                      <a:pt x="1070" y="38170"/>
                    </a:lnTo>
                    <a:lnTo>
                      <a:pt x="0" y="54453"/>
                    </a:lnTo>
                    <a:lnTo>
                      <a:pt x="3398" y="67500"/>
                    </a:lnTo>
                    <a:lnTo>
                      <a:pt x="6337" y="73012"/>
                    </a:lnTo>
                    <a:lnTo>
                      <a:pt x="15414" y="81074"/>
                    </a:lnTo>
                    <a:lnTo>
                      <a:pt x="28898" y="87759"/>
                    </a:lnTo>
                    <a:lnTo>
                      <a:pt x="38360" y="90573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5" name="Freeform 364"/>
              <p:cNvSpPr/>
              <p:nvPr/>
            </p:nvSpPr>
            <p:spPr>
              <a:xfrm>
                <a:off x="7039776" y="6008465"/>
                <a:ext cx="53418" cy="81901"/>
              </a:xfrm>
              <a:custGeom>
                <a:avLst/>
                <a:gdLst/>
                <a:ahLst/>
                <a:cxnLst/>
                <a:rect l="0" t="0" r="0" b="0"/>
                <a:pathLst>
                  <a:path w="53418" h="81901">
                    <a:moveTo>
                      <a:pt x="53417" y="3470"/>
                    </a:moveTo>
                    <a:lnTo>
                      <a:pt x="43008" y="0"/>
                    </a:lnTo>
                    <a:lnTo>
                      <a:pt x="32087" y="2170"/>
                    </a:lnTo>
                    <a:lnTo>
                      <a:pt x="15628" y="11557"/>
                    </a:lnTo>
                    <a:lnTo>
                      <a:pt x="6847" y="20136"/>
                    </a:lnTo>
                    <a:lnTo>
                      <a:pt x="525" y="31211"/>
                    </a:lnTo>
                    <a:lnTo>
                      <a:pt x="0" y="37214"/>
                    </a:lnTo>
                    <a:lnTo>
                      <a:pt x="3290" y="49694"/>
                    </a:lnTo>
                    <a:lnTo>
                      <a:pt x="13308" y="65499"/>
                    </a:lnTo>
                    <a:lnTo>
                      <a:pt x="23246" y="72916"/>
                    </a:lnTo>
                    <a:lnTo>
                      <a:pt x="40346" y="8190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6" name="Freeform 365"/>
              <p:cNvSpPr/>
              <p:nvPr/>
            </p:nvSpPr>
            <p:spPr>
              <a:xfrm>
                <a:off x="7132408" y="6031543"/>
                <a:ext cx="6537" cy="65359"/>
              </a:xfrm>
              <a:custGeom>
                <a:avLst/>
                <a:gdLst/>
                <a:ahLst/>
                <a:cxnLst/>
                <a:rect l="0" t="0" r="0" b="0"/>
                <a:pathLst>
                  <a:path w="6537" h="65359">
                    <a:moveTo>
                      <a:pt x="0" y="0"/>
                    </a:moveTo>
                    <a:lnTo>
                      <a:pt x="1937" y="26501"/>
                    </a:lnTo>
                    <a:lnTo>
                      <a:pt x="6536" y="65358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7" name="Freeform 366"/>
              <p:cNvSpPr/>
              <p:nvPr/>
            </p:nvSpPr>
            <p:spPr>
              <a:xfrm>
                <a:off x="7132408" y="597271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8" name="Freeform 367"/>
              <p:cNvSpPr/>
              <p:nvPr/>
            </p:nvSpPr>
            <p:spPr>
              <a:xfrm>
                <a:off x="7169565" y="6003035"/>
                <a:ext cx="51452" cy="93867"/>
              </a:xfrm>
              <a:custGeom>
                <a:avLst/>
                <a:gdLst/>
                <a:ahLst/>
                <a:cxnLst/>
                <a:rect l="0" t="0" r="0" b="0"/>
                <a:pathLst>
                  <a:path w="51452" h="93867">
                    <a:moveTo>
                      <a:pt x="15130" y="35043"/>
                    </a:moveTo>
                    <a:lnTo>
                      <a:pt x="29008" y="35043"/>
                    </a:lnTo>
                    <a:lnTo>
                      <a:pt x="39695" y="31170"/>
                    </a:lnTo>
                    <a:lnTo>
                      <a:pt x="44579" y="28104"/>
                    </a:lnTo>
                    <a:lnTo>
                      <a:pt x="47833" y="23155"/>
                    </a:lnTo>
                    <a:lnTo>
                      <a:pt x="51451" y="9909"/>
                    </a:lnTo>
                    <a:lnTo>
                      <a:pt x="49511" y="5216"/>
                    </a:lnTo>
                    <a:lnTo>
                      <a:pt x="45313" y="2086"/>
                    </a:lnTo>
                    <a:lnTo>
                      <a:pt x="39609" y="0"/>
                    </a:lnTo>
                    <a:lnTo>
                      <a:pt x="34353" y="62"/>
                    </a:lnTo>
                    <a:lnTo>
                      <a:pt x="24642" y="4003"/>
                    </a:lnTo>
                    <a:lnTo>
                      <a:pt x="11009" y="14388"/>
                    </a:lnTo>
                    <a:lnTo>
                      <a:pt x="1240" y="30133"/>
                    </a:lnTo>
                    <a:lnTo>
                      <a:pt x="0" y="42302"/>
                    </a:lnTo>
                    <a:lnTo>
                      <a:pt x="5121" y="67865"/>
                    </a:lnTo>
                    <a:lnTo>
                      <a:pt x="12860" y="78921"/>
                    </a:lnTo>
                    <a:lnTo>
                      <a:pt x="17974" y="83902"/>
                    </a:lnTo>
                    <a:lnTo>
                      <a:pt x="29465" y="89438"/>
                    </a:lnTo>
                    <a:lnTo>
                      <a:pt x="47809" y="93866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9" name="Freeform 368"/>
              <p:cNvSpPr/>
              <p:nvPr/>
            </p:nvSpPr>
            <p:spPr>
              <a:xfrm>
                <a:off x="7262121" y="6003677"/>
                <a:ext cx="70631" cy="106296"/>
              </a:xfrm>
              <a:custGeom>
                <a:avLst/>
                <a:gdLst/>
                <a:ahLst/>
                <a:cxnLst/>
                <a:rect l="0" t="0" r="0" b="0"/>
                <a:pathLst>
                  <a:path w="70631" h="106296">
                    <a:moveTo>
                      <a:pt x="53291" y="8257"/>
                    </a:moveTo>
                    <a:lnTo>
                      <a:pt x="46352" y="1318"/>
                    </a:lnTo>
                    <a:lnTo>
                      <a:pt x="41402" y="0"/>
                    </a:lnTo>
                    <a:lnTo>
                      <a:pt x="28157" y="472"/>
                    </a:lnTo>
                    <a:lnTo>
                      <a:pt x="16461" y="5039"/>
                    </a:lnTo>
                    <a:lnTo>
                      <a:pt x="11308" y="8291"/>
                    </a:lnTo>
                    <a:lnTo>
                      <a:pt x="3647" y="17713"/>
                    </a:lnTo>
                    <a:lnTo>
                      <a:pt x="588" y="23276"/>
                    </a:lnTo>
                    <a:lnTo>
                      <a:pt x="0" y="28436"/>
                    </a:lnTo>
                    <a:lnTo>
                      <a:pt x="3221" y="38044"/>
                    </a:lnTo>
                    <a:lnTo>
                      <a:pt x="11430" y="45218"/>
                    </a:lnTo>
                    <a:lnTo>
                      <a:pt x="47097" y="60347"/>
                    </a:lnTo>
                    <a:lnTo>
                      <a:pt x="53518" y="62591"/>
                    </a:lnTo>
                    <a:lnTo>
                      <a:pt x="64527" y="70895"/>
                    </a:lnTo>
                    <a:lnTo>
                      <a:pt x="69496" y="76159"/>
                    </a:lnTo>
                    <a:lnTo>
                      <a:pt x="70630" y="80395"/>
                    </a:lnTo>
                    <a:lnTo>
                      <a:pt x="69208" y="83945"/>
                    </a:lnTo>
                    <a:lnTo>
                      <a:pt x="61818" y="89826"/>
                    </a:lnTo>
                    <a:lnTo>
                      <a:pt x="26155" y="104288"/>
                    </a:lnTo>
                    <a:lnTo>
                      <a:pt x="20611" y="106295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06" name="Group 405"/>
            <p:cNvGrpSpPr/>
            <p:nvPr/>
          </p:nvGrpSpPr>
          <p:grpSpPr>
            <a:xfrm>
              <a:off x="7165087" y="5046064"/>
              <a:ext cx="1013539" cy="1188747"/>
              <a:chOff x="7165087" y="5046064"/>
              <a:chExt cx="1013539" cy="1188747"/>
            </a:xfrm>
          </p:grpSpPr>
          <p:sp>
            <p:nvSpPr>
              <p:cNvPr id="371" name="Freeform 370"/>
              <p:cNvSpPr/>
              <p:nvPr/>
            </p:nvSpPr>
            <p:spPr>
              <a:xfrm>
                <a:off x="7165087" y="5110846"/>
                <a:ext cx="163659" cy="90644"/>
              </a:xfrm>
              <a:custGeom>
                <a:avLst/>
                <a:gdLst/>
                <a:ahLst/>
                <a:cxnLst/>
                <a:rect l="0" t="0" r="0" b="0"/>
                <a:pathLst>
                  <a:path w="163659" h="90644">
                    <a:moveTo>
                      <a:pt x="0" y="38356"/>
                    </a:moveTo>
                    <a:lnTo>
                      <a:pt x="30375" y="40293"/>
                    </a:lnTo>
                    <a:lnTo>
                      <a:pt x="60077" y="43529"/>
                    </a:lnTo>
                    <a:lnTo>
                      <a:pt x="99173" y="48092"/>
                    </a:lnTo>
                    <a:lnTo>
                      <a:pt x="134868" y="50769"/>
                    </a:lnTo>
                    <a:lnTo>
                      <a:pt x="152412" y="51135"/>
                    </a:lnTo>
                    <a:lnTo>
                      <a:pt x="156800" y="49780"/>
                    </a:lnTo>
                    <a:lnTo>
                      <a:pt x="158272" y="47425"/>
                    </a:lnTo>
                    <a:lnTo>
                      <a:pt x="157802" y="44402"/>
                    </a:lnTo>
                    <a:lnTo>
                      <a:pt x="146610" y="24623"/>
                    </a:lnTo>
                    <a:lnTo>
                      <a:pt x="128477" y="5976"/>
                    </a:lnTo>
                    <a:lnTo>
                      <a:pt x="120281" y="0"/>
                    </a:lnTo>
                    <a:lnTo>
                      <a:pt x="120129" y="440"/>
                    </a:lnTo>
                    <a:lnTo>
                      <a:pt x="134810" y="15423"/>
                    </a:lnTo>
                    <a:lnTo>
                      <a:pt x="160466" y="36313"/>
                    </a:lnTo>
                    <a:lnTo>
                      <a:pt x="162895" y="41351"/>
                    </a:lnTo>
                    <a:lnTo>
                      <a:pt x="163658" y="52759"/>
                    </a:lnTo>
                    <a:lnTo>
                      <a:pt x="161392" y="58125"/>
                    </a:lnTo>
                    <a:lnTo>
                      <a:pt x="147794" y="72617"/>
                    </a:lnTo>
                    <a:lnTo>
                      <a:pt x="124182" y="90643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2" name="Freeform 371"/>
              <p:cNvSpPr/>
              <p:nvPr/>
            </p:nvSpPr>
            <p:spPr>
              <a:xfrm>
                <a:off x="7382764" y="5046064"/>
                <a:ext cx="63366" cy="168920"/>
              </a:xfrm>
              <a:custGeom>
                <a:avLst/>
                <a:gdLst/>
                <a:ahLst/>
                <a:cxnLst/>
                <a:rect l="0" t="0" r="0" b="0"/>
                <a:pathLst>
                  <a:path w="63366" h="168920">
                    <a:moveTo>
                      <a:pt x="63365" y="122746"/>
                    </a:moveTo>
                    <a:lnTo>
                      <a:pt x="44835" y="90754"/>
                    </a:lnTo>
                    <a:lnTo>
                      <a:pt x="34796" y="83594"/>
                    </a:lnTo>
                    <a:lnTo>
                      <a:pt x="23072" y="81865"/>
                    </a:lnTo>
                    <a:lnTo>
                      <a:pt x="16895" y="82420"/>
                    </a:lnTo>
                    <a:lnTo>
                      <a:pt x="12052" y="84969"/>
                    </a:lnTo>
                    <a:lnTo>
                      <a:pt x="4733" y="93611"/>
                    </a:lnTo>
                    <a:lnTo>
                      <a:pt x="0" y="114194"/>
                    </a:lnTo>
                    <a:lnTo>
                      <a:pt x="3617" y="141955"/>
                    </a:lnTo>
                    <a:lnTo>
                      <a:pt x="7278" y="155248"/>
                    </a:lnTo>
                    <a:lnTo>
                      <a:pt x="10724" y="160391"/>
                    </a:lnTo>
                    <a:lnTo>
                      <a:pt x="20361" y="168041"/>
                    </a:lnTo>
                    <a:lnTo>
                      <a:pt x="25255" y="168919"/>
                    </a:lnTo>
                    <a:lnTo>
                      <a:pt x="29970" y="168052"/>
                    </a:lnTo>
                    <a:lnTo>
                      <a:pt x="34566" y="166022"/>
                    </a:lnTo>
                    <a:lnTo>
                      <a:pt x="41609" y="156020"/>
                    </a:lnTo>
                    <a:lnTo>
                      <a:pt x="54368" y="118333"/>
                    </a:lnTo>
                    <a:lnTo>
                      <a:pt x="62038" y="80341"/>
                    </a:lnTo>
                    <a:lnTo>
                      <a:pt x="62377" y="46294"/>
                    </a:lnTo>
                    <a:lnTo>
                      <a:pt x="56204" y="11597"/>
                    </a:lnTo>
                    <a:lnTo>
                      <a:pt x="54234" y="2896"/>
                    </a:lnTo>
                    <a:lnTo>
                      <a:pt x="52193" y="0"/>
                    </a:lnTo>
                    <a:lnTo>
                      <a:pt x="50107" y="974"/>
                    </a:lnTo>
                    <a:lnTo>
                      <a:pt x="47991" y="4528"/>
                    </a:lnTo>
                    <a:lnTo>
                      <a:pt x="45012" y="26879"/>
                    </a:lnTo>
                    <a:lnTo>
                      <a:pt x="49096" y="65285"/>
                    </a:lnTo>
                    <a:lnTo>
                      <a:pt x="53527" y="99050"/>
                    </a:lnTo>
                    <a:lnTo>
                      <a:pt x="56829" y="135818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3" name="Freeform 372"/>
              <p:cNvSpPr/>
              <p:nvPr/>
            </p:nvSpPr>
            <p:spPr>
              <a:xfrm>
                <a:off x="7470309" y="5096664"/>
                <a:ext cx="54453" cy="98291"/>
              </a:xfrm>
              <a:custGeom>
                <a:avLst/>
                <a:gdLst/>
                <a:ahLst/>
                <a:cxnLst/>
                <a:rect l="0" t="0" r="0" b="0"/>
                <a:pathLst>
                  <a:path w="54453" h="98291">
                    <a:moveTo>
                      <a:pt x="8499" y="52539"/>
                    </a:moveTo>
                    <a:lnTo>
                      <a:pt x="41218" y="40664"/>
                    </a:lnTo>
                    <a:lnTo>
                      <a:pt x="51121" y="33705"/>
                    </a:lnTo>
                    <a:lnTo>
                      <a:pt x="53616" y="29090"/>
                    </a:lnTo>
                    <a:lnTo>
                      <a:pt x="54452" y="18152"/>
                    </a:lnTo>
                    <a:lnTo>
                      <a:pt x="52207" y="12912"/>
                    </a:lnTo>
                    <a:lnTo>
                      <a:pt x="43902" y="3216"/>
                    </a:lnTo>
                    <a:lnTo>
                      <a:pt x="38636" y="775"/>
                    </a:lnTo>
                    <a:lnTo>
                      <a:pt x="26977" y="0"/>
                    </a:lnTo>
                    <a:lnTo>
                      <a:pt x="21544" y="2263"/>
                    </a:lnTo>
                    <a:lnTo>
                      <a:pt x="11633" y="10587"/>
                    </a:lnTo>
                    <a:lnTo>
                      <a:pt x="1358" y="27521"/>
                    </a:lnTo>
                    <a:lnTo>
                      <a:pt x="0" y="39967"/>
                    </a:lnTo>
                    <a:lnTo>
                      <a:pt x="5045" y="65709"/>
                    </a:lnTo>
                    <a:lnTo>
                      <a:pt x="14415" y="85247"/>
                    </a:lnTo>
                    <a:lnTo>
                      <a:pt x="18979" y="89595"/>
                    </a:lnTo>
                    <a:lnTo>
                      <a:pt x="41179" y="9829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4" name="Freeform 373"/>
              <p:cNvSpPr/>
              <p:nvPr/>
            </p:nvSpPr>
            <p:spPr>
              <a:xfrm>
                <a:off x="7535564" y="5102411"/>
                <a:ext cx="57087" cy="92544"/>
              </a:xfrm>
              <a:custGeom>
                <a:avLst/>
                <a:gdLst/>
                <a:ahLst/>
                <a:cxnLst/>
                <a:rect l="0" t="0" r="0" b="0"/>
                <a:pathLst>
                  <a:path w="57087" h="92544">
                    <a:moveTo>
                      <a:pt x="15137" y="53328"/>
                    </a:moveTo>
                    <a:lnTo>
                      <a:pt x="48056" y="44231"/>
                    </a:lnTo>
                    <a:lnTo>
                      <a:pt x="52333" y="40001"/>
                    </a:lnTo>
                    <a:lnTo>
                      <a:pt x="57086" y="27555"/>
                    </a:lnTo>
                    <a:lnTo>
                      <a:pt x="56901" y="21622"/>
                    </a:lnTo>
                    <a:lnTo>
                      <a:pt x="52822" y="11156"/>
                    </a:lnTo>
                    <a:lnTo>
                      <a:pt x="44232" y="3600"/>
                    </a:lnTo>
                    <a:lnTo>
                      <a:pt x="38890" y="568"/>
                    </a:lnTo>
                    <a:lnTo>
                      <a:pt x="33877" y="0"/>
                    </a:lnTo>
                    <a:lnTo>
                      <a:pt x="24435" y="3240"/>
                    </a:lnTo>
                    <a:lnTo>
                      <a:pt x="10952" y="13231"/>
                    </a:lnTo>
                    <a:lnTo>
                      <a:pt x="1229" y="28859"/>
                    </a:lnTo>
                    <a:lnTo>
                      <a:pt x="0" y="41001"/>
                    </a:lnTo>
                    <a:lnTo>
                      <a:pt x="2600" y="53659"/>
                    </a:lnTo>
                    <a:lnTo>
                      <a:pt x="12229" y="72307"/>
                    </a:lnTo>
                    <a:lnTo>
                      <a:pt x="20139" y="82581"/>
                    </a:lnTo>
                    <a:lnTo>
                      <a:pt x="28496" y="88115"/>
                    </a:lnTo>
                    <a:lnTo>
                      <a:pt x="41281" y="92543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5" name="Freeform 374"/>
              <p:cNvSpPr/>
              <p:nvPr/>
            </p:nvSpPr>
            <p:spPr>
              <a:xfrm>
                <a:off x="7622596" y="5096916"/>
                <a:ext cx="71895" cy="98932"/>
              </a:xfrm>
              <a:custGeom>
                <a:avLst/>
                <a:gdLst/>
                <a:ahLst/>
                <a:cxnLst/>
                <a:rect l="0" t="0" r="0" b="0"/>
                <a:pathLst>
                  <a:path w="71895" h="98932">
                    <a:moveTo>
                      <a:pt x="0" y="39215"/>
                    </a:moveTo>
                    <a:lnTo>
                      <a:pt x="3470" y="75603"/>
                    </a:lnTo>
                    <a:lnTo>
                      <a:pt x="9696" y="98931"/>
                    </a:lnTo>
                    <a:lnTo>
                      <a:pt x="2417" y="65702"/>
                    </a:lnTo>
                    <a:lnTo>
                      <a:pt x="1442" y="41576"/>
                    </a:lnTo>
                    <a:lnTo>
                      <a:pt x="3788" y="27192"/>
                    </a:lnTo>
                    <a:lnTo>
                      <a:pt x="11124" y="15474"/>
                    </a:lnTo>
                    <a:lnTo>
                      <a:pt x="16130" y="10316"/>
                    </a:lnTo>
                    <a:lnTo>
                      <a:pt x="31376" y="4585"/>
                    </a:lnTo>
                    <a:lnTo>
                      <a:pt x="54563" y="1358"/>
                    </a:lnTo>
                    <a:lnTo>
                      <a:pt x="71894" y="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6" name="Freeform 375"/>
              <p:cNvSpPr/>
              <p:nvPr/>
            </p:nvSpPr>
            <p:spPr>
              <a:xfrm>
                <a:off x="7250054" y="5313511"/>
                <a:ext cx="123530" cy="103662"/>
              </a:xfrm>
              <a:custGeom>
                <a:avLst/>
                <a:gdLst/>
                <a:ahLst/>
                <a:cxnLst/>
                <a:rect l="0" t="0" r="0" b="0"/>
                <a:pathLst>
                  <a:path w="123530" h="103662">
                    <a:moveTo>
                      <a:pt x="0" y="51374"/>
                    </a:moveTo>
                    <a:lnTo>
                      <a:pt x="36388" y="51374"/>
                    </a:lnTo>
                    <a:lnTo>
                      <a:pt x="73459" y="56548"/>
                    </a:lnTo>
                    <a:lnTo>
                      <a:pt x="107061" y="57641"/>
                    </a:lnTo>
                    <a:lnTo>
                      <a:pt x="111316" y="55552"/>
                    </a:lnTo>
                    <a:lnTo>
                      <a:pt x="112699" y="51981"/>
                    </a:lnTo>
                    <a:lnTo>
                      <a:pt x="110363" y="42203"/>
                    </a:lnTo>
                    <a:lnTo>
                      <a:pt x="104483" y="30596"/>
                    </a:lnTo>
                    <a:lnTo>
                      <a:pt x="73094" y="0"/>
                    </a:lnTo>
                    <a:lnTo>
                      <a:pt x="105748" y="32209"/>
                    </a:lnTo>
                    <a:lnTo>
                      <a:pt x="118168" y="41888"/>
                    </a:lnTo>
                    <a:lnTo>
                      <a:pt x="121625" y="47229"/>
                    </a:lnTo>
                    <a:lnTo>
                      <a:pt x="123529" y="58973"/>
                    </a:lnTo>
                    <a:lnTo>
                      <a:pt x="121568" y="64428"/>
                    </a:lnTo>
                    <a:lnTo>
                      <a:pt x="91502" y="103661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7" name="Freeform 376"/>
              <p:cNvSpPr/>
              <p:nvPr/>
            </p:nvSpPr>
            <p:spPr>
              <a:xfrm>
                <a:off x="7449120" y="5327608"/>
                <a:ext cx="89709" cy="112873"/>
              </a:xfrm>
              <a:custGeom>
                <a:avLst/>
                <a:gdLst/>
                <a:ahLst/>
                <a:cxnLst/>
                <a:rect l="0" t="0" r="0" b="0"/>
                <a:pathLst>
                  <a:path w="89709" h="112873">
                    <a:moveTo>
                      <a:pt x="68904" y="11134"/>
                    </a:moveTo>
                    <a:lnTo>
                      <a:pt x="61964" y="4194"/>
                    </a:lnTo>
                    <a:lnTo>
                      <a:pt x="50811" y="788"/>
                    </a:lnTo>
                    <a:lnTo>
                      <a:pt x="36898" y="0"/>
                    </a:lnTo>
                    <a:lnTo>
                      <a:pt x="23451" y="2070"/>
                    </a:lnTo>
                    <a:lnTo>
                      <a:pt x="12150" y="7348"/>
                    </a:lnTo>
                    <a:lnTo>
                      <a:pt x="7103" y="10788"/>
                    </a:lnTo>
                    <a:lnTo>
                      <a:pt x="3739" y="15987"/>
                    </a:lnTo>
                    <a:lnTo>
                      <a:pt x="0" y="29509"/>
                    </a:lnTo>
                    <a:lnTo>
                      <a:pt x="1182" y="35003"/>
                    </a:lnTo>
                    <a:lnTo>
                      <a:pt x="4148" y="39392"/>
                    </a:lnTo>
                    <a:lnTo>
                      <a:pt x="13254" y="46205"/>
                    </a:lnTo>
                    <a:lnTo>
                      <a:pt x="24563" y="51654"/>
                    </a:lnTo>
                    <a:lnTo>
                      <a:pt x="59255" y="60069"/>
                    </a:lnTo>
                    <a:lnTo>
                      <a:pt x="79182" y="74942"/>
                    </a:lnTo>
                    <a:lnTo>
                      <a:pt x="89216" y="91041"/>
                    </a:lnTo>
                    <a:lnTo>
                      <a:pt x="89708" y="96358"/>
                    </a:lnTo>
                    <a:lnTo>
                      <a:pt x="86380" y="106139"/>
                    </a:lnTo>
                    <a:lnTo>
                      <a:pt x="82007" y="109329"/>
                    </a:lnTo>
                    <a:lnTo>
                      <a:pt x="69401" y="112872"/>
                    </a:lnTo>
                    <a:lnTo>
                      <a:pt x="49443" y="111397"/>
                    </a:lnTo>
                    <a:lnTo>
                      <a:pt x="16617" y="102636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8" name="Freeform 377"/>
              <p:cNvSpPr/>
              <p:nvPr/>
            </p:nvSpPr>
            <p:spPr>
              <a:xfrm>
                <a:off x="7537630" y="5273383"/>
                <a:ext cx="71896" cy="150326"/>
              </a:xfrm>
              <a:custGeom>
                <a:avLst/>
                <a:gdLst/>
                <a:ahLst/>
                <a:cxnLst/>
                <a:rect l="0" t="0" r="0" b="0"/>
                <a:pathLst>
                  <a:path w="71896" h="150326">
                    <a:moveTo>
                      <a:pt x="0" y="0"/>
                    </a:moveTo>
                    <a:lnTo>
                      <a:pt x="1937" y="26502"/>
                    </a:lnTo>
                    <a:lnTo>
                      <a:pt x="9096" y="59297"/>
                    </a:lnTo>
                    <a:lnTo>
                      <a:pt x="13013" y="94797"/>
                    </a:lnTo>
                    <a:lnTo>
                      <a:pt x="22065" y="130290"/>
                    </a:lnTo>
                    <a:lnTo>
                      <a:pt x="23425" y="131885"/>
                    </a:lnTo>
                    <a:lnTo>
                      <a:pt x="24330" y="130043"/>
                    </a:lnTo>
                    <a:lnTo>
                      <a:pt x="29255" y="109686"/>
                    </a:lnTo>
                    <a:lnTo>
                      <a:pt x="33301" y="106529"/>
                    </a:lnTo>
                    <a:lnTo>
                      <a:pt x="45543" y="104959"/>
                    </a:lnTo>
                    <a:lnTo>
                      <a:pt x="50696" y="107009"/>
                    </a:lnTo>
                    <a:lnTo>
                      <a:pt x="58358" y="115097"/>
                    </a:lnTo>
                    <a:lnTo>
                      <a:pt x="68468" y="136588"/>
                    </a:lnTo>
                    <a:lnTo>
                      <a:pt x="71895" y="150325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9" name="Freeform 378"/>
              <p:cNvSpPr/>
              <p:nvPr/>
            </p:nvSpPr>
            <p:spPr>
              <a:xfrm>
                <a:off x="7621309" y="5344057"/>
                <a:ext cx="54259" cy="86188"/>
              </a:xfrm>
              <a:custGeom>
                <a:avLst/>
                <a:gdLst/>
                <a:ahLst/>
                <a:cxnLst/>
                <a:rect l="0" t="0" r="0" b="0"/>
                <a:pathLst>
                  <a:path w="54259" h="86188">
                    <a:moveTo>
                      <a:pt x="14360" y="46972"/>
                    </a:moveTo>
                    <a:lnTo>
                      <a:pt x="41651" y="37875"/>
                    </a:lnTo>
                    <a:lnTo>
                      <a:pt x="50211" y="29857"/>
                    </a:lnTo>
                    <a:lnTo>
                      <a:pt x="53510" y="24669"/>
                    </a:lnTo>
                    <a:lnTo>
                      <a:pt x="54258" y="19758"/>
                    </a:lnTo>
                    <a:lnTo>
                      <a:pt x="53304" y="15031"/>
                    </a:lnTo>
                    <a:lnTo>
                      <a:pt x="51216" y="10428"/>
                    </a:lnTo>
                    <a:lnTo>
                      <a:pt x="43085" y="3376"/>
                    </a:lnTo>
                    <a:lnTo>
                      <a:pt x="37866" y="479"/>
                    </a:lnTo>
                    <a:lnTo>
                      <a:pt x="32936" y="0"/>
                    </a:lnTo>
                    <a:lnTo>
                      <a:pt x="23584" y="3341"/>
                    </a:lnTo>
                    <a:lnTo>
                      <a:pt x="10153" y="13388"/>
                    </a:lnTo>
                    <a:lnTo>
                      <a:pt x="445" y="29033"/>
                    </a:lnTo>
                    <a:lnTo>
                      <a:pt x="0" y="34286"/>
                    </a:lnTo>
                    <a:lnTo>
                      <a:pt x="9975" y="61099"/>
                    </a:lnTo>
                    <a:lnTo>
                      <a:pt x="18221" y="69711"/>
                    </a:lnTo>
                    <a:lnTo>
                      <a:pt x="53574" y="86187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0" name="Freeform 379"/>
              <p:cNvSpPr/>
              <p:nvPr/>
            </p:nvSpPr>
            <p:spPr>
              <a:xfrm>
                <a:off x="7683401" y="5343862"/>
                <a:ext cx="63378" cy="83640"/>
              </a:xfrm>
              <a:custGeom>
                <a:avLst/>
                <a:gdLst/>
                <a:ahLst/>
                <a:cxnLst/>
                <a:rect l="0" t="0" r="0" b="0"/>
                <a:pathLst>
                  <a:path w="63378" h="83640">
                    <a:moveTo>
                      <a:pt x="24161" y="34095"/>
                    </a:moveTo>
                    <a:lnTo>
                      <a:pt x="39089" y="28151"/>
                    </a:lnTo>
                    <a:lnTo>
                      <a:pt x="47982" y="21529"/>
                    </a:lnTo>
                    <a:lnTo>
                      <a:pt x="49483" y="17729"/>
                    </a:lnTo>
                    <a:lnTo>
                      <a:pt x="49030" y="13744"/>
                    </a:lnTo>
                    <a:lnTo>
                      <a:pt x="47277" y="9635"/>
                    </a:lnTo>
                    <a:lnTo>
                      <a:pt x="39519" y="3132"/>
                    </a:lnTo>
                    <a:lnTo>
                      <a:pt x="34400" y="381"/>
                    </a:lnTo>
                    <a:lnTo>
                      <a:pt x="28808" y="0"/>
                    </a:lnTo>
                    <a:lnTo>
                      <a:pt x="16786" y="3449"/>
                    </a:lnTo>
                    <a:lnTo>
                      <a:pt x="8054" y="11761"/>
                    </a:lnTo>
                    <a:lnTo>
                      <a:pt x="4708" y="17027"/>
                    </a:lnTo>
                    <a:lnTo>
                      <a:pt x="0" y="38317"/>
                    </a:lnTo>
                    <a:lnTo>
                      <a:pt x="2772" y="52674"/>
                    </a:lnTo>
                    <a:lnTo>
                      <a:pt x="9571" y="65591"/>
                    </a:lnTo>
                    <a:lnTo>
                      <a:pt x="19855" y="76173"/>
                    </a:lnTo>
                    <a:lnTo>
                      <a:pt x="33625" y="81845"/>
                    </a:lnTo>
                    <a:lnTo>
                      <a:pt x="47249" y="83639"/>
                    </a:lnTo>
                    <a:lnTo>
                      <a:pt x="63377" y="79846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1" name="Freeform 380"/>
              <p:cNvSpPr/>
              <p:nvPr/>
            </p:nvSpPr>
            <p:spPr>
              <a:xfrm>
                <a:off x="7763188" y="5325682"/>
                <a:ext cx="69652" cy="189038"/>
              </a:xfrm>
              <a:custGeom>
                <a:avLst/>
                <a:gdLst/>
                <a:ahLst/>
                <a:cxnLst/>
                <a:rect l="0" t="0" r="0" b="0"/>
                <a:pathLst>
                  <a:path w="69652" h="189038">
                    <a:moveTo>
                      <a:pt x="16269" y="71883"/>
                    </a:moveTo>
                    <a:lnTo>
                      <a:pt x="11777" y="88989"/>
                    </a:lnTo>
                    <a:lnTo>
                      <a:pt x="12073" y="123891"/>
                    </a:lnTo>
                    <a:lnTo>
                      <a:pt x="18910" y="158972"/>
                    </a:lnTo>
                    <a:lnTo>
                      <a:pt x="21651" y="185154"/>
                    </a:lnTo>
                    <a:lnTo>
                      <a:pt x="21309" y="188791"/>
                    </a:lnTo>
                    <a:lnTo>
                      <a:pt x="20356" y="189037"/>
                    </a:lnTo>
                    <a:lnTo>
                      <a:pt x="18994" y="187022"/>
                    </a:lnTo>
                    <a:lnTo>
                      <a:pt x="12316" y="162917"/>
                    </a:lnTo>
                    <a:lnTo>
                      <a:pt x="8306" y="130183"/>
                    </a:lnTo>
                    <a:lnTo>
                      <a:pt x="4206" y="95744"/>
                    </a:lnTo>
                    <a:lnTo>
                      <a:pt x="2670" y="60969"/>
                    </a:lnTo>
                    <a:lnTo>
                      <a:pt x="0" y="28064"/>
                    </a:lnTo>
                    <a:lnTo>
                      <a:pt x="3228" y="14645"/>
                    </a:lnTo>
                    <a:lnTo>
                      <a:pt x="9505" y="3839"/>
                    </a:lnTo>
                    <a:lnTo>
                      <a:pt x="13938" y="1103"/>
                    </a:lnTo>
                    <a:lnTo>
                      <a:pt x="24674" y="0"/>
                    </a:lnTo>
                    <a:lnTo>
                      <a:pt x="42966" y="6931"/>
                    </a:lnTo>
                    <a:lnTo>
                      <a:pt x="58715" y="21653"/>
                    </a:lnTo>
                    <a:lnTo>
                      <a:pt x="69109" y="43283"/>
                    </a:lnTo>
                    <a:lnTo>
                      <a:pt x="69651" y="50637"/>
                    </a:lnTo>
                    <a:lnTo>
                      <a:pt x="66380" y="64619"/>
                    </a:lnTo>
                    <a:lnTo>
                      <a:pt x="58148" y="74222"/>
                    </a:lnTo>
                    <a:lnTo>
                      <a:pt x="22805" y="9149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2" name="Freeform 381"/>
              <p:cNvSpPr/>
              <p:nvPr/>
            </p:nvSpPr>
            <p:spPr>
              <a:xfrm>
                <a:off x="7178159" y="5582098"/>
                <a:ext cx="131138" cy="83437"/>
              </a:xfrm>
              <a:custGeom>
                <a:avLst/>
                <a:gdLst/>
                <a:ahLst/>
                <a:cxnLst/>
                <a:rect l="0" t="0" r="0" b="0"/>
                <a:pathLst>
                  <a:path w="131138" h="83437">
                    <a:moveTo>
                      <a:pt x="0" y="37685"/>
                    </a:moveTo>
                    <a:lnTo>
                      <a:pt x="30375" y="39622"/>
                    </a:lnTo>
                    <a:lnTo>
                      <a:pt x="60076" y="42859"/>
                    </a:lnTo>
                    <a:lnTo>
                      <a:pt x="99172" y="40482"/>
                    </a:lnTo>
                    <a:lnTo>
                      <a:pt x="103877" y="37371"/>
                    </a:lnTo>
                    <a:lnTo>
                      <a:pt x="105562" y="33119"/>
                    </a:lnTo>
                    <a:lnTo>
                      <a:pt x="105232" y="28105"/>
                    </a:lnTo>
                    <a:lnTo>
                      <a:pt x="99057" y="18662"/>
                    </a:lnTo>
                    <a:lnTo>
                      <a:pt x="80016" y="0"/>
                    </a:lnTo>
                    <a:lnTo>
                      <a:pt x="119345" y="33453"/>
                    </a:lnTo>
                    <a:lnTo>
                      <a:pt x="128325" y="42099"/>
                    </a:lnTo>
                    <a:lnTo>
                      <a:pt x="130574" y="47163"/>
                    </a:lnTo>
                    <a:lnTo>
                      <a:pt x="131137" y="58601"/>
                    </a:lnTo>
                    <a:lnTo>
                      <a:pt x="128819" y="63248"/>
                    </a:lnTo>
                    <a:lnTo>
                      <a:pt x="120432" y="70349"/>
                    </a:lnTo>
                    <a:lnTo>
                      <a:pt x="91501" y="83436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3" name="Freeform 382"/>
              <p:cNvSpPr/>
              <p:nvPr/>
            </p:nvSpPr>
            <p:spPr>
              <a:xfrm>
                <a:off x="7343122" y="5521746"/>
                <a:ext cx="37649" cy="176469"/>
              </a:xfrm>
              <a:custGeom>
                <a:avLst/>
                <a:gdLst/>
                <a:ahLst/>
                <a:cxnLst/>
                <a:rect l="0" t="0" r="0" b="0"/>
                <a:pathLst>
                  <a:path w="37649" h="176469">
                    <a:moveTo>
                      <a:pt x="31112" y="176468"/>
                    </a:moveTo>
                    <a:lnTo>
                      <a:pt x="24172" y="169528"/>
                    </a:lnTo>
                    <a:lnTo>
                      <a:pt x="20766" y="158375"/>
                    </a:lnTo>
                    <a:lnTo>
                      <a:pt x="17673" y="119162"/>
                    </a:lnTo>
                    <a:lnTo>
                      <a:pt x="11001" y="86772"/>
                    </a:lnTo>
                    <a:lnTo>
                      <a:pt x="2690" y="55710"/>
                    </a:lnTo>
                    <a:lnTo>
                      <a:pt x="0" y="22327"/>
                    </a:lnTo>
                    <a:lnTo>
                      <a:pt x="2276" y="7745"/>
                    </a:lnTo>
                    <a:lnTo>
                      <a:pt x="6078" y="3711"/>
                    </a:lnTo>
                    <a:lnTo>
                      <a:pt x="11519" y="1747"/>
                    </a:lnTo>
                    <a:lnTo>
                      <a:pt x="37648" y="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4" name="Freeform 383"/>
              <p:cNvSpPr/>
              <p:nvPr/>
            </p:nvSpPr>
            <p:spPr>
              <a:xfrm>
                <a:off x="7348091" y="5613248"/>
                <a:ext cx="45752" cy="6537"/>
              </a:xfrm>
              <a:custGeom>
                <a:avLst/>
                <a:gdLst/>
                <a:ahLst/>
                <a:cxnLst/>
                <a:rect l="0" t="0" r="0" b="0"/>
                <a:pathLst>
                  <a:path w="45752" h="6537">
                    <a:moveTo>
                      <a:pt x="45751" y="0"/>
                    </a:moveTo>
                    <a:lnTo>
                      <a:pt x="22486" y="5173"/>
                    </a:lnTo>
                    <a:lnTo>
                      <a:pt x="0" y="6536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5" name="Freeform 384"/>
              <p:cNvSpPr/>
              <p:nvPr/>
            </p:nvSpPr>
            <p:spPr>
              <a:xfrm>
                <a:off x="7433057" y="5626319"/>
                <a:ext cx="6537" cy="65360"/>
              </a:xfrm>
              <a:custGeom>
                <a:avLst/>
                <a:gdLst/>
                <a:ahLst/>
                <a:cxnLst/>
                <a:rect l="0" t="0" r="0" b="0"/>
                <a:pathLst>
                  <a:path w="6537" h="65360">
                    <a:moveTo>
                      <a:pt x="0" y="0"/>
                    </a:moveTo>
                    <a:lnTo>
                      <a:pt x="3468" y="38546"/>
                    </a:lnTo>
                    <a:lnTo>
                      <a:pt x="6536" y="65359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6" name="Freeform 385"/>
              <p:cNvSpPr/>
              <p:nvPr/>
            </p:nvSpPr>
            <p:spPr>
              <a:xfrm>
                <a:off x="7446129" y="555442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7" name="Freeform 386"/>
              <p:cNvSpPr/>
              <p:nvPr/>
            </p:nvSpPr>
            <p:spPr>
              <a:xfrm>
                <a:off x="7497574" y="5601085"/>
                <a:ext cx="52416" cy="84058"/>
              </a:xfrm>
              <a:custGeom>
                <a:avLst/>
                <a:gdLst/>
                <a:ahLst/>
                <a:cxnLst/>
                <a:rect l="0" t="0" r="0" b="0"/>
                <a:pathLst>
                  <a:path w="52416" h="84058">
                    <a:moveTo>
                      <a:pt x="46592" y="5627"/>
                    </a:moveTo>
                    <a:lnTo>
                      <a:pt x="23327" y="454"/>
                    </a:lnTo>
                    <a:lnTo>
                      <a:pt x="15832" y="0"/>
                    </a:lnTo>
                    <a:lnTo>
                      <a:pt x="10108" y="1875"/>
                    </a:lnTo>
                    <a:lnTo>
                      <a:pt x="5568" y="5304"/>
                    </a:lnTo>
                    <a:lnTo>
                      <a:pt x="1813" y="9769"/>
                    </a:lnTo>
                    <a:lnTo>
                      <a:pt x="37" y="14924"/>
                    </a:lnTo>
                    <a:lnTo>
                      <a:pt x="0" y="26462"/>
                    </a:lnTo>
                    <a:lnTo>
                      <a:pt x="2459" y="31136"/>
                    </a:lnTo>
                    <a:lnTo>
                      <a:pt x="11001" y="38266"/>
                    </a:lnTo>
                    <a:lnTo>
                      <a:pt x="46911" y="53362"/>
                    </a:lnTo>
                    <a:lnTo>
                      <a:pt x="50435" y="57784"/>
                    </a:lnTo>
                    <a:lnTo>
                      <a:pt x="52415" y="70444"/>
                    </a:lnTo>
                    <a:lnTo>
                      <a:pt x="49748" y="74981"/>
                    </a:lnTo>
                    <a:lnTo>
                      <a:pt x="45066" y="78007"/>
                    </a:lnTo>
                    <a:lnTo>
                      <a:pt x="13914" y="84057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8" name="Freeform 387"/>
              <p:cNvSpPr/>
              <p:nvPr/>
            </p:nvSpPr>
            <p:spPr>
              <a:xfrm>
                <a:off x="7570310" y="5534817"/>
                <a:ext cx="91503" cy="137254"/>
              </a:xfrm>
              <a:custGeom>
                <a:avLst/>
                <a:gdLst/>
                <a:ahLst/>
                <a:cxnLst/>
                <a:rect l="0" t="0" r="0" b="0"/>
                <a:pathLst>
                  <a:path w="91503" h="137254">
                    <a:moveTo>
                      <a:pt x="0" y="0"/>
                    </a:moveTo>
                    <a:lnTo>
                      <a:pt x="1937" y="26502"/>
                    </a:lnTo>
                    <a:lnTo>
                      <a:pt x="11147" y="64814"/>
                    </a:lnTo>
                    <a:lnTo>
                      <a:pt x="19658" y="101454"/>
                    </a:lnTo>
                    <a:lnTo>
                      <a:pt x="25289" y="136250"/>
                    </a:lnTo>
                    <a:lnTo>
                      <a:pt x="35140" y="103814"/>
                    </a:lnTo>
                    <a:lnTo>
                      <a:pt x="38677" y="97531"/>
                    </a:lnTo>
                    <a:lnTo>
                      <a:pt x="43213" y="94070"/>
                    </a:lnTo>
                    <a:lnTo>
                      <a:pt x="48416" y="92487"/>
                    </a:lnTo>
                    <a:lnTo>
                      <a:pt x="54064" y="92159"/>
                    </a:lnTo>
                    <a:lnTo>
                      <a:pt x="59281" y="94119"/>
                    </a:lnTo>
                    <a:lnTo>
                      <a:pt x="68951" y="102105"/>
                    </a:lnTo>
                    <a:lnTo>
                      <a:pt x="85542" y="123532"/>
                    </a:lnTo>
                    <a:lnTo>
                      <a:pt x="91502" y="137253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9" name="Freeform 388"/>
              <p:cNvSpPr/>
              <p:nvPr/>
            </p:nvSpPr>
            <p:spPr>
              <a:xfrm>
                <a:off x="7269660" y="5796448"/>
                <a:ext cx="129293" cy="104378"/>
              </a:xfrm>
              <a:custGeom>
                <a:avLst/>
                <a:gdLst/>
                <a:ahLst/>
                <a:cxnLst/>
                <a:rect l="0" t="0" r="0" b="0"/>
                <a:pathLst>
                  <a:path w="129293" h="104378">
                    <a:moveTo>
                      <a:pt x="0" y="45555"/>
                    </a:moveTo>
                    <a:lnTo>
                      <a:pt x="26502" y="47491"/>
                    </a:lnTo>
                    <a:lnTo>
                      <a:pt x="59297" y="54652"/>
                    </a:lnTo>
                    <a:lnTo>
                      <a:pt x="94796" y="57115"/>
                    </a:lnTo>
                    <a:lnTo>
                      <a:pt x="109669" y="54808"/>
                    </a:lnTo>
                    <a:lnTo>
                      <a:pt x="113780" y="50997"/>
                    </a:lnTo>
                    <a:lnTo>
                      <a:pt x="115794" y="45552"/>
                    </a:lnTo>
                    <a:lnTo>
                      <a:pt x="116412" y="39017"/>
                    </a:lnTo>
                    <a:lnTo>
                      <a:pt x="113223" y="27882"/>
                    </a:lnTo>
                    <a:lnTo>
                      <a:pt x="110340" y="22880"/>
                    </a:lnTo>
                    <a:lnTo>
                      <a:pt x="101327" y="15385"/>
                    </a:lnTo>
                    <a:lnTo>
                      <a:pt x="79589" y="0"/>
                    </a:lnTo>
                    <a:lnTo>
                      <a:pt x="79929" y="660"/>
                    </a:lnTo>
                    <a:lnTo>
                      <a:pt x="111318" y="37848"/>
                    </a:lnTo>
                    <a:lnTo>
                      <a:pt x="128579" y="56217"/>
                    </a:lnTo>
                    <a:lnTo>
                      <a:pt x="129292" y="59925"/>
                    </a:lnTo>
                    <a:lnTo>
                      <a:pt x="127589" y="63123"/>
                    </a:lnTo>
                    <a:lnTo>
                      <a:pt x="102362" y="83228"/>
                    </a:lnTo>
                    <a:lnTo>
                      <a:pt x="91972" y="89168"/>
                    </a:lnTo>
                    <a:lnTo>
                      <a:pt x="78431" y="104377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0" name="Freeform 389"/>
              <p:cNvSpPr/>
              <p:nvPr/>
            </p:nvSpPr>
            <p:spPr>
              <a:xfrm>
                <a:off x="7429725" y="5808257"/>
                <a:ext cx="89359" cy="109360"/>
              </a:xfrm>
              <a:custGeom>
                <a:avLst/>
                <a:gdLst/>
                <a:ahLst/>
                <a:cxnLst/>
                <a:rect l="0" t="0" r="0" b="0"/>
                <a:pathLst>
                  <a:path w="89359" h="109360">
                    <a:moveTo>
                      <a:pt x="75226" y="20674"/>
                    </a:moveTo>
                    <a:lnTo>
                      <a:pt x="47936" y="2480"/>
                    </a:lnTo>
                    <a:lnTo>
                      <a:pt x="33565" y="0"/>
                    </a:lnTo>
                    <a:lnTo>
                      <a:pt x="18948" y="2045"/>
                    </a:lnTo>
                    <a:lnTo>
                      <a:pt x="7609" y="7795"/>
                    </a:lnTo>
                    <a:lnTo>
                      <a:pt x="4005" y="12814"/>
                    </a:lnTo>
                    <a:lnTo>
                      <a:pt x="0" y="26137"/>
                    </a:lnTo>
                    <a:lnTo>
                      <a:pt x="385" y="32304"/>
                    </a:lnTo>
                    <a:lnTo>
                      <a:pt x="4685" y="43030"/>
                    </a:lnTo>
                    <a:lnTo>
                      <a:pt x="9317" y="46471"/>
                    </a:lnTo>
                    <a:lnTo>
                      <a:pt x="42332" y="55916"/>
                    </a:lnTo>
                    <a:lnTo>
                      <a:pt x="67922" y="65048"/>
                    </a:lnTo>
                    <a:lnTo>
                      <a:pt x="78274" y="72107"/>
                    </a:lnTo>
                    <a:lnTo>
                      <a:pt x="85780" y="82022"/>
                    </a:lnTo>
                    <a:lnTo>
                      <a:pt x="88798" y="87716"/>
                    </a:lnTo>
                    <a:lnTo>
                      <a:pt x="89358" y="92964"/>
                    </a:lnTo>
                    <a:lnTo>
                      <a:pt x="86107" y="102669"/>
                    </a:lnTo>
                    <a:lnTo>
                      <a:pt x="81754" y="105838"/>
                    </a:lnTo>
                    <a:lnTo>
                      <a:pt x="69171" y="109359"/>
                    </a:lnTo>
                    <a:lnTo>
                      <a:pt x="39948" y="106631"/>
                    </a:lnTo>
                    <a:lnTo>
                      <a:pt x="29476" y="10564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1" name="Freeform 390"/>
              <p:cNvSpPr/>
              <p:nvPr/>
            </p:nvSpPr>
            <p:spPr>
              <a:xfrm>
                <a:off x="7539587" y="5814228"/>
                <a:ext cx="70444" cy="101549"/>
              </a:xfrm>
              <a:custGeom>
                <a:avLst/>
                <a:gdLst/>
                <a:ahLst/>
                <a:cxnLst/>
                <a:rect l="0" t="0" r="0" b="0"/>
                <a:pathLst>
                  <a:path w="70444" h="101549">
                    <a:moveTo>
                      <a:pt x="24186" y="47382"/>
                    </a:moveTo>
                    <a:lnTo>
                      <a:pt x="50689" y="45445"/>
                    </a:lnTo>
                    <a:lnTo>
                      <a:pt x="57105" y="43912"/>
                    </a:lnTo>
                    <a:lnTo>
                      <a:pt x="62110" y="40711"/>
                    </a:lnTo>
                    <a:lnTo>
                      <a:pt x="69605" y="31345"/>
                    </a:lnTo>
                    <a:lnTo>
                      <a:pt x="70443" y="25798"/>
                    </a:lnTo>
                    <a:lnTo>
                      <a:pt x="67499" y="13824"/>
                    </a:lnTo>
                    <a:lnTo>
                      <a:pt x="59414" y="5113"/>
                    </a:lnTo>
                    <a:lnTo>
                      <a:pt x="54207" y="1774"/>
                    </a:lnTo>
                    <a:lnTo>
                      <a:pt x="40676" y="0"/>
                    </a:lnTo>
                    <a:lnTo>
                      <a:pt x="26432" y="2358"/>
                    </a:lnTo>
                    <a:lnTo>
                      <a:pt x="15261" y="8248"/>
                    </a:lnTo>
                    <a:lnTo>
                      <a:pt x="7389" y="19580"/>
                    </a:lnTo>
                    <a:lnTo>
                      <a:pt x="2197" y="34299"/>
                    </a:lnTo>
                    <a:lnTo>
                      <a:pt x="0" y="58191"/>
                    </a:lnTo>
                    <a:lnTo>
                      <a:pt x="2060" y="72520"/>
                    </a:lnTo>
                    <a:lnTo>
                      <a:pt x="7332" y="84213"/>
                    </a:lnTo>
                    <a:lnTo>
                      <a:pt x="10772" y="89365"/>
                    </a:lnTo>
                    <a:lnTo>
                      <a:pt x="20404" y="97026"/>
                    </a:lnTo>
                    <a:lnTo>
                      <a:pt x="26022" y="100085"/>
                    </a:lnTo>
                    <a:lnTo>
                      <a:pt x="40011" y="101548"/>
                    </a:lnTo>
                    <a:lnTo>
                      <a:pt x="63403" y="99668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2" name="Freeform 391"/>
              <p:cNvSpPr/>
              <p:nvPr/>
            </p:nvSpPr>
            <p:spPr>
              <a:xfrm>
                <a:off x="7622596" y="5828931"/>
                <a:ext cx="39217" cy="85860"/>
              </a:xfrm>
              <a:custGeom>
                <a:avLst/>
                <a:gdLst/>
                <a:ahLst/>
                <a:cxnLst/>
                <a:rect l="0" t="0" r="0" b="0"/>
                <a:pathLst>
                  <a:path w="39217" h="85860">
                    <a:moveTo>
                      <a:pt x="0" y="26143"/>
                    </a:moveTo>
                    <a:lnTo>
                      <a:pt x="1452" y="47015"/>
                    </a:lnTo>
                    <a:lnTo>
                      <a:pt x="18194" y="84128"/>
                    </a:lnTo>
                    <a:lnTo>
                      <a:pt x="20118" y="85859"/>
                    </a:lnTo>
                    <a:lnTo>
                      <a:pt x="20674" y="84109"/>
                    </a:lnTo>
                    <a:lnTo>
                      <a:pt x="10573" y="45318"/>
                    </a:lnTo>
                    <a:lnTo>
                      <a:pt x="10268" y="32486"/>
                    </a:lnTo>
                    <a:lnTo>
                      <a:pt x="13279" y="20248"/>
                    </a:lnTo>
                    <a:lnTo>
                      <a:pt x="19458" y="9967"/>
                    </a:lnTo>
                    <a:lnTo>
                      <a:pt x="27045" y="4429"/>
                    </a:lnTo>
                    <a:lnTo>
                      <a:pt x="39216" y="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3" name="Freeform 392"/>
              <p:cNvSpPr/>
              <p:nvPr/>
            </p:nvSpPr>
            <p:spPr>
              <a:xfrm>
                <a:off x="7708924" y="5855074"/>
                <a:ext cx="5174" cy="65360"/>
              </a:xfrm>
              <a:custGeom>
                <a:avLst/>
                <a:gdLst/>
                <a:ahLst/>
                <a:cxnLst/>
                <a:rect l="0" t="0" r="0" b="0"/>
                <a:pathLst>
                  <a:path w="5174" h="65360">
                    <a:moveTo>
                      <a:pt x="5173" y="0"/>
                    </a:moveTo>
                    <a:lnTo>
                      <a:pt x="0" y="23266"/>
                    </a:lnTo>
                    <a:lnTo>
                      <a:pt x="978" y="44898"/>
                    </a:lnTo>
                    <a:lnTo>
                      <a:pt x="5173" y="65359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4" name="Freeform 393"/>
              <p:cNvSpPr/>
              <p:nvPr/>
            </p:nvSpPr>
            <p:spPr>
              <a:xfrm>
                <a:off x="7701026" y="578317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5" name="Freeform 394"/>
              <p:cNvSpPr/>
              <p:nvPr/>
            </p:nvSpPr>
            <p:spPr>
              <a:xfrm>
                <a:off x="7759849" y="5821142"/>
                <a:ext cx="52288" cy="99291"/>
              </a:xfrm>
              <a:custGeom>
                <a:avLst/>
                <a:gdLst/>
                <a:ahLst/>
                <a:cxnLst/>
                <a:rect l="0" t="0" r="0" b="0"/>
                <a:pathLst>
                  <a:path w="52288" h="99291">
                    <a:moveTo>
                      <a:pt x="0" y="33932"/>
                    </a:moveTo>
                    <a:lnTo>
                      <a:pt x="20146" y="37697"/>
                    </a:lnTo>
                    <a:lnTo>
                      <a:pt x="32918" y="36089"/>
                    </a:lnTo>
                    <a:lnTo>
                      <a:pt x="37922" y="33192"/>
                    </a:lnTo>
                    <a:lnTo>
                      <a:pt x="45418" y="24162"/>
                    </a:lnTo>
                    <a:lnTo>
                      <a:pt x="46255" y="19430"/>
                    </a:lnTo>
                    <a:lnTo>
                      <a:pt x="45361" y="14823"/>
                    </a:lnTo>
                    <a:lnTo>
                      <a:pt x="43313" y="10300"/>
                    </a:lnTo>
                    <a:lnTo>
                      <a:pt x="35227" y="3337"/>
                    </a:lnTo>
                    <a:lnTo>
                      <a:pt x="30020" y="463"/>
                    </a:lnTo>
                    <a:lnTo>
                      <a:pt x="25097" y="0"/>
                    </a:lnTo>
                    <a:lnTo>
                      <a:pt x="15753" y="3359"/>
                    </a:lnTo>
                    <a:lnTo>
                      <a:pt x="8696" y="11629"/>
                    </a:lnTo>
                    <a:lnTo>
                      <a:pt x="3865" y="23293"/>
                    </a:lnTo>
                    <a:lnTo>
                      <a:pt x="1871" y="45465"/>
                    </a:lnTo>
                    <a:lnTo>
                      <a:pt x="6283" y="66155"/>
                    </a:lnTo>
                    <a:lnTo>
                      <a:pt x="12717" y="79480"/>
                    </a:lnTo>
                    <a:lnTo>
                      <a:pt x="22355" y="88791"/>
                    </a:lnTo>
                    <a:lnTo>
                      <a:pt x="33174" y="94624"/>
                    </a:lnTo>
                    <a:lnTo>
                      <a:pt x="52287" y="9929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6" name="Freeform 395"/>
              <p:cNvSpPr/>
              <p:nvPr/>
            </p:nvSpPr>
            <p:spPr>
              <a:xfrm>
                <a:off x="7847758" y="5809323"/>
                <a:ext cx="77019" cy="124182"/>
              </a:xfrm>
              <a:custGeom>
                <a:avLst/>
                <a:gdLst/>
                <a:ahLst/>
                <a:cxnLst/>
                <a:rect l="0" t="0" r="0" b="0"/>
                <a:pathLst>
                  <a:path w="77019" h="124182">
                    <a:moveTo>
                      <a:pt x="55879" y="0"/>
                    </a:moveTo>
                    <a:lnTo>
                      <a:pt x="29377" y="1936"/>
                    </a:lnTo>
                    <a:lnTo>
                      <a:pt x="17232" y="5944"/>
                    </a:lnTo>
                    <a:lnTo>
                      <a:pt x="6992" y="12566"/>
                    </a:lnTo>
                    <a:lnTo>
                      <a:pt x="3680" y="17818"/>
                    </a:lnTo>
                    <a:lnTo>
                      <a:pt x="0" y="31400"/>
                    </a:lnTo>
                    <a:lnTo>
                      <a:pt x="1198" y="36910"/>
                    </a:lnTo>
                    <a:lnTo>
                      <a:pt x="4175" y="41309"/>
                    </a:lnTo>
                    <a:lnTo>
                      <a:pt x="13292" y="48134"/>
                    </a:lnTo>
                    <a:lnTo>
                      <a:pt x="49621" y="63006"/>
                    </a:lnTo>
                    <a:lnTo>
                      <a:pt x="62538" y="67460"/>
                    </a:lnTo>
                    <a:lnTo>
                      <a:pt x="71668" y="75733"/>
                    </a:lnTo>
                    <a:lnTo>
                      <a:pt x="75120" y="80989"/>
                    </a:lnTo>
                    <a:lnTo>
                      <a:pt x="77018" y="92639"/>
                    </a:lnTo>
                    <a:lnTo>
                      <a:pt x="76507" y="98796"/>
                    </a:lnTo>
                    <a:lnTo>
                      <a:pt x="73989" y="103626"/>
                    </a:lnTo>
                    <a:lnTo>
                      <a:pt x="65380" y="110930"/>
                    </a:lnTo>
                    <a:lnTo>
                      <a:pt x="42808" y="124181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7" name="Freeform 396"/>
              <p:cNvSpPr/>
              <p:nvPr/>
            </p:nvSpPr>
            <p:spPr>
              <a:xfrm>
                <a:off x="7387305" y="6023590"/>
                <a:ext cx="140769" cy="60240"/>
              </a:xfrm>
              <a:custGeom>
                <a:avLst/>
                <a:gdLst/>
                <a:ahLst/>
                <a:cxnLst/>
                <a:rect l="0" t="0" r="0" b="0"/>
                <a:pathLst>
                  <a:path w="140769" h="60240">
                    <a:moveTo>
                      <a:pt x="0" y="40631"/>
                    </a:moveTo>
                    <a:lnTo>
                      <a:pt x="23266" y="35458"/>
                    </a:lnTo>
                    <a:lnTo>
                      <a:pt x="55188" y="34365"/>
                    </a:lnTo>
                    <a:lnTo>
                      <a:pt x="89467" y="34149"/>
                    </a:lnTo>
                    <a:lnTo>
                      <a:pt x="122273" y="32169"/>
                    </a:lnTo>
                    <a:lnTo>
                      <a:pt x="129446" y="30633"/>
                    </a:lnTo>
                    <a:lnTo>
                      <a:pt x="132049" y="28156"/>
                    </a:lnTo>
                    <a:lnTo>
                      <a:pt x="131605" y="25052"/>
                    </a:lnTo>
                    <a:lnTo>
                      <a:pt x="129130" y="21531"/>
                    </a:lnTo>
                    <a:lnTo>
                      <a:pt x="105013" y="6169"/>
                    </a:lnTo>
                    <a:lnTo>
                      <a:pt x="91698" y="382"/>
                    </a:lnTo>
                    <a:lnTo>
                      <a:pt x="88728" y="0"/>
                    </a:lnTo>
                    <a:lnTo>
                      <a:pt x="88201" y="1198"/>
                    </a:lnTo>
                    <a:lnTo>
                      <a:pt x="89302" y="3449"/>
                    </a:lnTo>
                    <a:lnTo>
                      <a:pt x="118601" y="25750"/>
                    </a:lnTo>
                    <a:lnTo>
                      <a:pt x="137537" y="35092"/>
                    </a:lnTo>
                    <a:lnTo>
                      <a:pt x="140347" y="38391"/>
                    </a:lnTo>
                    <a:lnTo>
                      <a:pt x="140768" y="42043"/>
                    </a:lnTo>
                    <a:lnTo>
                      <a:pt x="139597" y="45929"/>
                    </a:lnTo>
                    <a:lnTo>
                      <a:pt x="135911" y="49247"/>
                    </a:lnTo>
                    <a:lnTo>
                      <a:pt x="118297" y="56659"/>
                    </a:lnTo>
                    <a:lnTo>
                      <a:pt x="98038" y="60239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8" name="Freeform 397"/>
              <p:cNvSpPr/>
              <p:nvPr/>
            </p:nvSpPr>
            <p:spPr>
              <a:xfrm>
                <a:off x="7622474" y="6038077"/>
                <a:ext cx="65613" cy="96129"/>
              </a:xfrm>
              <a:custGeom>
                <a:avLst/>
                <a:gdLst/>
                <a:ahLst/>
                <a:cxnLst/>
                <a:rect l="0" t="0" r="0" b="0"/>
                <a:pathLst>
                  <a:path w="65613" h="96129">
                    <a:moveTo>
                      <a:pt x="52409" y="0"/>
                    </a:moveTo>
                    <a:lnTo>
                      <a:pt x="25907" y="1937"/>
                    </a:lnTo>
                    <a:lnTo>
                      <a:pt x="13761" y="5944"/>
                    </a:lnTo>
                    <a:lnTo>
                      <a:pt x="3521" y="12567"/>
                    </a:lnTo>
                    <a:lnTo>
                      <a:pt x="935" y="17092"/>
                    </a:lnTo>
                    <a:lnTo>
                      <a:pt x="0" y="27931"/>
                    </a:lnTo>
                    <a:lnTo>
                      <a:pt x="2220" y="32419"/>
                    </a:lnTo>
                    <a:lnTo>
                      <a:pt x="10494" y="39341"/>
                    </a:lnTo>
                    <a:lnTo>
                      <a:pt x="46209" y="54286"/>
                    </a:lnTo>
                    <a:lnTo>
                      <a:pt x="62111" y="64417"/>
                    </a:lnTo>
                    <a:lnTo>
                      <a:pt x="64687" y="69089"/>
                    </a:lnTo>
                    <a:lnTo>
                      <a:pt x="65612" y="80088"/>
                    </a:lnTo>
                    <a:lnTo>
                      <a:pt x="63390" y="84619"/>
                    </a:lnTo>
                    <a:lnTo>
                      <a:pt x="55111" y="91590"/>
                    </a:lnTo>
                    <a:lnTo>
                      <a:pt x="34733" y="96128"/>
                    </a:lnTo>
                    <a:lnTo>
                      <a:pt x="6658" y="91502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9" name="Freeform 398"/>
              <p:cNvSpPr/>
              <p:nvPr/>
            </p:nvSpPr>
            <p:spPr>
              <a:xfrm>
                <a:off x="7721631" y="6045170"/>
                <a:ext cx="57982" cy="189641"/>
              </a:xfrm>
              <a:custGeom>
                <a:avLst/>
                <a:gdLst/>
                <a:ahLst/>
                <a:cxnLst/>
                <a:rect l="0" t="0" r="0" b="0"/>
                <a:pathLst>
                  <a:path w="57982" h="189641">
                    <a:moveTo>
                      <a:pt x="12074" y="64801"/>
                    </a:moveTo>
                    <a:lnTo>
                      <a:pt x="17247" y="88067"/>
                    </a:lnTo>
                    <a:lnTo>
                      <a:pt x="23649" y="123971"/>
                    </a:lnTo>
                    <a:lnTo>
                      <a:pt x="31817" y="156802"/>
                    </a:lnTo>
                    <a:lnTo>
                      <a:pt x="34646" y="173228"/>
                    </a:lnTo>
                    <a:lnTo>
                      <a:pt x="33484" y="187790"/>
                    </a:lnTo>
                    <a:lnTo>
                      <a:pt x="32883" y="189640"/>
                    </a:lnTo>
                    <a:lnTo>
                      <a:pt x="22804" y="156627"/>
                    </a:lnTo>
                    <a:lnTo>
                      <a:pt x="15566" y="121321"/>
                    </a:lnTo>
                    <a:lnTo>
                      <a:pt x="4050" y="83067"/>
                    </a:lnTo>
                    <a:lnTo>
                      <a:pt x="0" y="46812"/>
                    </a:lnTo>
                    <a:lnTo>
                      <a:pt x="751" y="18239"/>
                    </a:lnTo>
                    <a:lnTo>
                      <a:pt x="6074" y="5134"/>
                    </a:lnTo>
                    <a:lnTo>
                      <a:pt x="10252" y="1784"/>
                    </a:lnTo>
                    <a:lnTo>
                      <a:pt x="15217" y="278"/>
                    </a:lnTo>
                    <a:lnTo>
                      <a:pt x="20706" y="0"/>
                    </a:lnTo>
                    <a:lnTo>
                      <a:pt x="32613" y="3563"/>
                    </a:lnTo>
                    <a:lnTo>
                      <a:pt x="44442" y="10715"/>
                    </a:lnTo>
                    <a:lnTo>
                      <a:pt x="54540" y="21156"/>
                    </a:lnTo>
                    <a:lnTo>
                      <a:pt x="57087" y="27716"/>
                    </a:lnTo>
                    <a:lnTo>
                      <a:pt x="57981" y="42752"/>
                    </a:lnTo>
                    <a:lnTo>
                      <a:pt x="54021" y="55244"/>
                    </a:lnTo>
                    <a:lnTo>
                      <a:pt x="50932" y="60608"/>
                    </a:lnTo>
                    <a:lnTo>
                      <a:pt x="41690" y="68506"/>
                    </a:lnTo>
                    <a:lnTo>
                      <a:pt x="25146" y="77874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0" name="Freeform 399"/>
              <p:cNvSpPr/>
              <p:nvPr/>
            </p:nvSpPr>
            <p:spPr>
              <a:xfrm>
                <a:off x="7787751" y="6030558"/>
                <a:ext cx="57237" cy="86006"/>
              </a:xfrm>
              <a:custGeom>
                <a:avLst/>
                <a:gdLst/>
                <a:ahLst/>
                <a:cxnLst/>
                <a:rect l="0" t="0" r="0" b="0"/>
                <a:pathLst>
                  <a:path w="57237" h="86006">
                    <a:moveTo>
                      <a:pt x="24386" y="40198"/>
                    </a:moveTo>
                    <a:lnTo>
                      <a:pt x="38263" y="40198"/>
                    </a:lnTo>
                    <a:lnTo>
                      <a:pt x="48951" y="36326"/>
                    </a:lnTo>
                    <a:lnTo>
                      <a:pt x="53833" y="33259"/>
                    </a:lnTo>
                    <a:lnTo>
                      <a:pt x="56363" y="28310"/>
                    </a:lnTo>
                    <a:lnTo>
                      <a:pt x="57236" y="15066"/>
                    </a:lnTo>
                    <a:lnTo>
                      <a:pt x="55000" y="9645"/>
                    </a:lnTo>
                    <a:lnTo>
                      <a:pt x="46706" y="1686"/>
                    </a:lnTo>
                    <a:lnTo>
                      <a:pt x="41443" y="0"/>
                    </a:lnTo>
                    <a:lnTo>
                      <a:pt x="29788" y="62"/>
                    </a:lnTo>
                    <a:lnTo>
                      <a:pt x="19283" y="4447"/>
                    </a:lnTo>
                    <a:lnTo>
                      <a:pt x="14448" y="7650"/>
                    </a:lnTo>
                    <a:lnTo>
                      <a:pt x="7139" y="17018"/>
                    </a:lnTo>
                    <a:lnTo>
                      <a:pt x="2196" y="29170"/>
                    </a:lnTo>
                    <a:lnTo>
                      <a:pt x="0" y="44254"/>
                    </a:lnTo>
                    <a:lnTo>
                      <a:pt x="2896" y="58704"/>
                    </a:lnTo>
                    <a:lnTo>
                      <a:pt x="5702" y="65607"/>
                    </a:lnTo>
                    <a:lnTo>
                      <a:pt x="16566" y="77150"/>
                    </a:lnTo>
                    <a:lnTo>
                      <a:pt x="23529" y="82262"/>
                    </a:lnTo>
                    <a:lnTo>
                      <a:pt x="37076" y="86005"/>
                    </a:lnTo>
                    <a:lnTo>
                      <a:pt x="57064" y="8595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1" name="Freeform 400"/>
              <p:cNvSpPr/>
              <p:nvPr/>
            </p:nvSpPr>
            <p:spPr>
              <a:xfrm>
                <a:off x="7877023" y="6047680"/>
                <a:ext cx="59295" cy="77780"/>
              </a:xfrm>
              <a:custGeom>
                <a:avLst/>
                <a:gdLst/>
                <a:ahLst/>
                <a:cxnLst/>
                <a:rect l="0" t="0" r="0" b="0"/>
                <a:pathLst>
                  <a:path w="59295" h="77780">
                    <a:moveTo>
                      <a:pt x="39686" y="3470"/>
                    </a:moveTo>
                    <a:lnTo>
                      <a:pt x="29278" y="0"/>
                    </a:lnTo>
                    <a:lnTo>
                      <a:pt x="24759" y="431"/>
                    </a:lnTo>
                    <a:lnTo>
                      <a:pt x="15865" y="4781"/>
                    </a:lnTo>
                    <a:lnTo>
                      <a:pt x="2692" y="18866"/>
                    </a:lnTo>
                    <a:lnTo>
                      <a:pt x="499" y="25353"/>
                    </a:lnTo>
                    <a:lnTo>
                      <a:pt x="0" y="40308"/>
                    </a:lnTo>
                    <a:lnTo>
                      <a:pt x="4134" y="52763"/>
                    </a:lnTo>
                    <a:lnTo>
                      <a:pt x="7270" y="58118"/>
                    </a:lnTo>
                    <a:lnTo>
                      <a:pt x="16565" y="66004"/>
                    </a:lnTo>
                    <a:lnTo>
                      <a:pt x="40283" y="76984"/>
                    </a:lnTo>
                    <a:lnTo>
                      <a:pt x="49150" y="77779"/>
                    </a:lnTo>
                    <a:lnTo>
                      <a:pt x="59294" y="75364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2" name="Freeform 401"/>
              <p:cNvSpPr/>
              <p:nvPr/>
            </p:nvSpPr>
            <p:spPr>
              <a:xfrm>
                <a:off x="7958991" y="6070756"/>
                <a:ext cx="10007" cy="58824"/>
              </a:xfrm>
              <a:custGeom>
                <a:avLst/>
                <a:gdLst/>
                <a:ahLst/>
                <a:cxnLst/>
                <a:rect l="0" t="0" r="0" b="0"/>
                <a:pathLst>
                  <a:path w="10007" h="58824">
                    <a:moveTo>
                      <a:pt x="3470" y="0"/>
                    </a:moveTo>
                    <a:lnTo>
                      <a:pt x="0" y="10410"/>
                    </a:lnTo>
                    <a:lnTo>
                      <a:pt x="234" y="21329"/>
                    </a:lnTo>
                    <a:lnTo>
                      <a:pt x="10006" y="58823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3" name="Freeform 402"/>
              <p:cNvSpPr/>
              <p:nvPr/>
            </p:nvSpPr>
            <p:spPr>
              <a:xfrm>
                <a:off x="7962461" y="601193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4" name="Freeform 403"/>
              <p:cNvSpPr/>
              <p:nvPr/>
            </p:nvSpPr>
            <p:spPr>
              <a:xfrm>
                <a:off x="8008211" y="6039036"/>
                <a:ext cx="58978" cy="90545"/>
              </a:xfrm>
              <a:custGeom>
                <a:avLst/>
                <a:gdLst/>
                <a:ahLst/>
                <a:cxnLst/>
                <a:rect l="0" t="0" r="0" b="0"/>
                <a:pathLst>
                  <a:path w="58978" h="90545">
                    <a:moveTo>
                      <a:pt x="0" y="31721"/>
                    </a:moveTo>
                    <a:lnTo>
                      <a:pt x="11163" y="41431"/>
                    </a:lnTo>
                    <a:lnTo>
                      <a:pt x="21664" y="46446"/>
                    </a:lnTo>
                    <a:lnTo>
                      <a:pt x="33593" y="47222"/>
                    </a:lnTo>
                    <a:lnTo>
                      <a:pt x="45431" y="44420"/>
                    </a:lnTo>
                    <a:lnTo>
                      <a:pt x="55534" y="38333"/>
                    </a:lnTo>
                    <a:lnTo>
                      <a:pt x="58082" y="33951"/>
                    </a:lnTo>
                    <a:lnTo>
                      <a:pt x="58977" y="23272"/>
                    </a:lnTo>
                    <a:lnTo>
                      <a:pt x="51929" y="5010"/>
                    </a:lnTo>
                    <a:lnTo>
                      <a:pt x="47691" y="1569"/>
                    </a:lnTo>
                    <a:lnTo>
                      <a:pt x="42687" y="0"/>
                    </a:lnTo>
                    <a:lnTo>
                      <a:pt x="31318" y="194"/>
                    </a:lnTo>
                    <a:lnTo>
                      <a:pt x="19002" y="2701"/>
                    </a:lnTo>
                    <a:lnTo>
                      <a:pt x="14120" y="5838"/>
                    </a:lnTo>
                    <a:lnTo>
                      <a:pt x="6760" y="15134"/>
                    </a:lnTo>
                    <a:lnTo>
                      <a:pt x="2003" y="36086"/>
                    </a:lnTo>
                    <a:lnTo>
                      <a:pt x="4764" y="48427"/>
                    </a:lnTo>
                    <a:lnTo>
                      <a:pt x="18648" y="76498"/>
                    </a:lnTo>
                    <a:lnTo>
                      <a:pt x="32879" y="86059"/>
                    </a:lnTo>
                    <a:lnTo>
                      <a:pt x="45751" y="90544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5" name="Freeform 404"/>
              <p:cNvSpPr/>
              <p:nvPr/>
            </p:nvSpPr>
            <p:spPr>
              <a:xfrm>
                <a:off x="8102498" y="6031201"/>
                <a:ext cx="76128" cy="117987"/>
              </a:xfrm>
              <a:custGeom>
                <a:avLst/>
                <a:gdLst/>
                <a:ahLst/>
                <a:cxnLst/>
                <a:rect l="0" t="0" r="0" b="0"/>
                <a:pathLst>
                  <a:path w="76128" h="117987">
                    <a:moveTo>
                      <a:pt x="42966" y="13412"/>
                    </a:moveTo>
                    <a:lnTo>
                      <a:pt x="36026" y="3003"/>
                    </a:lnTo>
                    <a:lnTo>
                      <a:pt x="31804" y="664"/>
                    </a:lnTo>
                    <a:lnTo>
                      <a:pt x="21303" y="0"/>
                    </a:lnTo>
                    <a:lnTo>
                      <a:pt x="11310" y="4062"/>
                    </a:lnTo>
                    <a:lnTo>
                      <a:pt x="6612" y="7179"/>
                    </a:lnTo>
                    <a:lnTo>
                      <a:pt x="3480" y="12162"/>
                    </a:lnTo>
                    <a:lnTo>
                      <a:pt x="0" y="25444"/>
                    </a:lnTo>
                    <a:lnTo>
                      <a:pt x="1250" y="30875"/>
                    </a:lnTo>
                    <a:lnTo>
                      <a:pt x="4262" y="35220"/>
                    </a:lnTo>
                    <a:lnTo>
                      <a:pt x="13420" y="41986"/>
                    </a:lnTo>
                    <a:lnTo>
                      <a:pt x="49778" y="62034"/>
                    </a:lnTo>
                    <a:lnTo>
                      <a:pt x="67738" y="75345"/>
                    </a:lnTo>
                    <a:lnTo>
                      <a:pt x="75278" y="86689"/>
                    </a:lnTo>
                    <a:lnTo>
                      <a:pt x="76127" y="92764"/>
                    </a:lnTo>
                    <a:lnTo>
                      <a:pt x="73197" y="105324"/>
                    </a:lnTo>
                    <a:lnTo>
                      <a:pt x="68930" y="109545"/>
                    </a:lnTo>
                    <a:lnTo>
                      <a:pt x="56442" y="114235"/>
                    </a:lnTo>
                    <a:lnTo>
                      <a:pt x="23359" y="117986"/>
                    </a:lnTo>
                  </a:path>
                </a:pathLst>
              </a:custGeom>
              <a:ln w="2362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2014-09-05T17:58:06Z</dcterms:created>
  <dcterms:modified xsi:type="dcterms:W3CDTF">2014-09-05T17:59:14Z</dcterms:modified>
</cp:coreProperties>
</file>